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5"/>
  </p:notesMasterIdLst>
  <p:handoutMasterIdLst>
    <p:handoutMasterId r:id="rId101"/>
  </p:handoutMasterIdLst>
  <p:sldIdLst>
    <p:sldId id="411" r:id="rId4"/>
    <p:sldId id="414" r:id="rId6"/>
    <p:sldId id="415" r:id="rId7"/>
    <p:sldId id="417" r:id="rId8"/>
    <p:sldId id="425" r:id="rId9"/>
    <p:sldId id="424" r:id="rId10"/>
    <p:sldId id="450" r:id="rId11"/>
    <p:sldId id="460" r:id="rId12"/>
    <p:sldId id="462" r:id="rId13"/>
    <p:sldId id="466" r:id="rId14"/>
    <p:sldId id="467" r:id="rId15"/>
    <p:sldId id="468" r:id="rId16"/>
    <p:sldId id="470" r:id="rId17"/>
    <p:sldId id="474" r:id="rId18"/>
    <p:sldId id="475" r:id="rId19"/>
    <p:sldId id="476" r:id="rId20"/>
    <p:sldId id="477" r:id="rId21"/>
    <p:sldId id="483" r:id="rId22"/>
    <p:sldId id="484" r:id="rId23"/>
    <p:sldId id="485" r:id="rId24"/>
    <p:sldId id="486" r:id="rId25"/>
    <p:sldId id="487" r:id="rId26"/>
    <p:sldId id="488" r:id="rId27"/>
    <p:sldId id="493" r:id="rId28"/>
    <p:sldId id="495" r:id="rId29"/>
    <p:sldId id="496" r:id="rId30"/>
    <p:sldId id="497" r:id="rId31"/>
    <p:sldId id="503" r:id="rId32"/>
    <p:sldId id="505" r:id="rId33"/>
    <p:sldId id="507" r:id="rId34"/>
    <p:sldId id="512" r:id="rId35"/>
    <p:sldId id="513" r:id="rId36"/>
    <p:sldId id="514" r:id="rId37"/>
    <p:sldId id="516" r:id="rId38"/>
    <p:sldId id="518" r:id="rId39"/>
    <p:sldId id="519" r:id="rId40"/>
    <p:sldId id="520" r:id="rId41"/>
    <p:sldId id="521" r:id="rId42"/>
    <p:sldId id="522" r:id="rId43"/>
    <p:sldId id="523" r:id="rId44"/>
    <p:sldId id="524" r:id="rId45"/>
    <p:sldId id="525" r:id="rId46"/>
    <p:sldId id="526" r:id="rId47"/>
    <p:sldId id="527" r:id="rId48"/>
    <p:sldId id="528" r:id="rId49"/>
    <p:sldId id="529" r:id="rId50"/>
    <p:sldId id="530" r:id="rId51"/>
    <p:sldId id="531" r:id="rId52"/>
    <p:sldId id="536" r:id="rId53"/>
    <p:sldId id="533" r:id="rId54"/>
    <p:sldId id="537" r:id="rId55"/>
    <p:sldId id="539" r:id="rId56"/>
    <p:sldId id="540" r:id="rId57"/>
    <p:sldId id="541" r:id="rId58"/>
    <p:sldId id="542" r:id="rId59"/>
    <p:sldId id="543" r:id="rId60"/>
    <p:sldId id="544" r:id="rId61"/>
    <p:sldId id="545" r:id="rId62"/>
    <p:sldId id="546" r:id="rId63"/>
    <p:sldId id="547" r:id="rId64"/>
    <p:sldId id="548" r:id="rId65"/>
    <p:sldId id="549" r:id="rId66"/>
    <p:sldId id="550" r:id="rId67"/>
    <p:sldId id="551" r:id="rId68"/>
    <p:sldId id="552" r:id="rId69"/>
    <p:sldId id="553" r:id="rId70"/>
    <p:sldId id="554" r:id="rId71"/>
    <p:sldId id="555" r:id="rId72"/>
    <p:sldId id="556" r:id="rId73"/>
    <p:sldId id="557" r:id="rId74"/>
    <p:sldId id="559" r:id="rId75"/>
    <p:sldId id="562" r:id="rId76"/>
    <p:sldId id="563" r:id="rId77"/>
    <p:sldId id="566" r:id="rId78"/>
    <p:sldId id="567" r:id="rId79"/>
    <p:sldId id="570" r:id="rId80"/>
    <p:sldId id="571" r:id="rId81"/>
    <p:sldId id="427" r:id="rId82"/>
    <p:sldId id="428" r:id="rId83"/>
    <p:sldId id="429" r:id="rId84"/>
    <p:sldId id="430" r:id="rId85"/>
    <p:sldId id="431" r:id="rId86"/>
    <p:sldId id="432" r:id="rId87"/>
    <p:sldId id="437" r:id="rId88"/>
    <p:sldId id="436" r:id="rId89"/>
    <p:sldId id="439" r:id="rId90"/>
    <p:sldId id="442" r:id="rId91"/>
    <p:sldId id="443" r:id="rId92"/>
    <p:sldId id="444" r:id="rId93"/>
    <p:sldId id="446" r:id="rId94"/>
    <p:sldId id="447" r:id="rId95"/>
    <p:sldId id="449" r:id="rId96"/>
    <p:sldId id="451" r:id="rId97"/>
    <p:sldId id="456" r:id="rId98"/>
    <p:sldId id="458" r:id="rId99"/>
    <p:sldId id="423" r:id="rId10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98"/>
        <p:guide pos="396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5" Type="http://schemas.openxmlformats.org/officeDocument/2006/relationships/commentAuthors" Target="commentAuthors.xml"/><Relationship Id="rId104" Type="http://schemas.openxmlformats.org/officeDocument/2006/relationships/tableStyles" Target="tableStyles.xml"/><Relationship Id="rId103" Type="http://schemas.openxmlformats.org/officeDocument/2006/relationships/viewProps" Target="viewProps.xml"/><Relationship Id="rId102" Type="http://schemas.openxmlformats.org/officeDocument/2006/relationships/presProps" Target="presProps.xml"/><Relationship Id="rId101" Type="http://schemas.openxmlformats.org/officeDocument/2006/relationships/handoutMaster" Target="handoutMasters/handoutMaster1.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尊敬的纳税人，您好，本次视频主要是对出口退（免）税新旧系统差异进行讲解。</a:t>
            </a:r>
            <a:endParaRPr lang="zh-CN" altLang="en-US" dirty="0"/>
          </a:p>
        </p:txBody>
      </p:sp>
      <p:sp>
        <p:nvSpPr>
          <p:cNvPr id="4" name="灯片编号占位符 3"/>
          <p:cNvSpPr>
            <a:spLocks noGrp="1"/>
          </p:cNvSpPr>
          <p:nvPr>
            <p:ph type="sldNum" sz="quarter" idx="5"/>
          </p:nvPr>
        </p:nvSpPr>
        <p:spPr/>
        <p:txBody>
          <a:bodyPr/>
          <a:lstStyle/>
          <a:p>
            <a:fld id="{F82D60C7-5BAD-4FC9-AA25-F151FA3AEDC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幻灯片图像占位符 1"/>
          <p:cNvSpPr>
            <a:spLocks noGrp="1" noRot="1" noChangeAspect="1" noTextEdit="1"/>
          </p:cNvSpPr>
          <p:nvPr>
            <p:ph type="sldImg"/>
          </p:nvPr>
        </p:nvSpPr>
        <p:spPr>
          <a:xfrm>
            <a:off x="381000" y="685800"/>
            <a:ext cx="6096000" cy="3429000"/>
          </a:xfrm>
        </p:spPr>
      </p:sp>
      <p:sp>
        <p:nvSpPr>
          <p:cNvPr id="110594"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a:p>
            <a:pPr lvl="0"/>
            <a:endParaRPr lang="zh-CN" altLang="en-US" dirty="0"/>
          </a:p>
        </p:txBody>
      </p:sp>
      <p:sp>
        <p:nvSpPr>
          <p:cNvPr id="1105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幻灯片图像占位符 1"/>
          <p:cNvSpPr>
            <a:spLocks noGrp="1" noRot="1" noChangeAspect="1" noTextEdit="1"/>
          </p:cNvSpPr>
          <p:nvPr>
            <p:ph type="sldImg"/>
          </p:nvPr>
        </p:nvSpPr>
        <p:spPr>
          <a:xfrm>
            <a:off x="381000" y="685800"/>
            <a:ext cx="6096000" cy="3429000"/>
          </a:xfrm>
        </p:spPr>
      </p:sp>
      <p:sp>
        <p:nvSpPr>
          <p:cNvPr id="110594"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a:p>
            <a:pPr lvl="0"/>
            <a:endParaRPr lang="zh-CN" altLang="en-US" dirty="0"/>
          </a:p>
        </p:txBody>
      </p:sp>
      <p:sp>
        <p:nvSpPr>
          <p:cNvPr id="1105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幻灯片图像占位符 1"/>
          <p:cNvSpPr>
            <a:spLocks noGrp="1" noRot="1" noChangeAspect="1" noTextEdit="1"/>
          </p:cNvSpPr>
          <p:nvPr>
            <p:ph type="sldImg"/>
          </p:nvPr>
        </p:nvSpPr>
        <p:spPr>
          <a:xfrm>
            <a:off x="381000" y="685800"/>
            <a:ext cx="6096000" cy="3429000"/>
          </a:xfrm>
        </p:spPr>
      </p:sp>
      <p:sp>
        <p:nvSpPr>
          <p:cNvPr id="110594"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a:p>
            <a:pPr lvl="0"/>
            <a:endParaRPr lang="zh-CN" altLang="en-US" dirty="0"/>
          </a:p>
        </p:txBody>
      </p:sp>
      <p:sp>
        <p:nvSpPr>
          <p:cNvPr id="1105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幻灯片图像占位符 1"/>
          <p:cNvSpPr>
            <a:spLocks noGrp="1" noRot="1" noChangeAspect="1" noTextEdit="1"/>
          </p:cNvSpPr>
          <p:nvPr>
            <p:ph type="sldImg"/>
          </p:nvPr>
        </p:nvSpPr>
        <p:spPr>
          <a:xfrm>
            <a:off x="381000" y="685800"/>
            <a:ext cx="6096000" cy="3429000"/>
          </a:xfrm>
        </p:spPr>
      </p:sp>
      <p:sp>
        <p:nvSpPr>
          <p:cNvPr id="112642"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126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幻灯片图像占位符 1"/>
          <p:cNvSpPr>
            <a:spLocks noGrp="1" noRot="1" noChangeAspect="1" noTextEdit="1"/>
          </p:cNvSpPr>
          <p:nvPr>
            <p:ph type="sldImg"/>
          </p:nvPr>
        </p:nvSpPr>
        <p:spPr>
          <a:xfrm>
            <a:off x="381000" y="685800"/>
            <a:ext cx="6096000" cy="3429000"/>
          </a:xfrm>
        </p:spPr>
      </p:sp>
      <p:sp>
        <p:nvSpPr>
          <p:cNvPr id="112642"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126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幻灯片图像占位符 1"/>
          <p:cNvSpPr>
            <a:spLocks noGrp="1" noRot="1" noChangeAspect="1" noTextEdit="1"/>
          </p:cNvSpPr>
          <p:nvPr>
            <p:ph type="sldImg"/>
          </p:nvPr>
        </p:nvSpPr>
        <p:spPr>
          <a:xfrm>
            <a:off x="381000" y="685800"/>
            <a:ext cx="6096000" cy="3429000"/>
          </a:xfrm>
        </p:spPr>
      </p:sp>
      <p:sp>
        <p:nvSpPr>
          <p:cNvPr id="114690"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大家可以看到修改前红色部分为去掉的内容，修改后黄色部分为本次新增加内容</a:t>
            </a:r>
            <a:endParaRPr lang="zh-CN" altLang="en-US" dirty="0"/>
          </a:p>
        </p:txBody>
      </p:sp>
      <p:sp>
        <p:nvSpPr>
          <p:cNvPr id="1146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幻灯片图像占位符 1"/>
          <p:cNvSpPr>
            <a:spLocks noGrp="1" noRot="1" noChangeAspect="1" noTextEdit="1"/>
          </p:cNvSpPr>
          <p:nvPr>
            <p:ph type="sldImg"/>
          </p:nvPr>
        </p:nvSpPr>
        <p:spPr>
          <a:xfrm>
            <a:off x="381000" y="685800"/>
            <a:ext cx="6096000" cy="3429000"/>
          </a:xfrm>
        </p:spPr>
      </p:sp>
      <p:sp>
        <p:nvSpPr>
          <p:cNvPr id="116738"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1673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幻灯片图像占位符 1"/>
          <p:cNvSpPr>
            <a:spLocks noGrp="1" noRot="1" noChangeAspect="1" noTextEdit="1"/>
          </p:cNvSpPr>
          <p:nvPr>
            <p:ph type="sldImg"/>
          </p:nvPr>
        </p:nvSpPr>
        <p:spPr>
          <a:xfrm>
            <a:off x="381000" y="685800"/>
            <a:ext cx="6096000" cy="3429000"/>
          </a:xfrm>
        </p:spPr>
      </p:sp>
      <p:sp>
        <p:nvSpPr>
          <p:cNvPr id="118786"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187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幻灯片图像占位符 1"/>
          <p:cNvSpPr>
            <a:spLocks noGrp="1" noRot="1" noChangeAspect="1" noTextEdit="1"/>
          </p:cNvSpPr>
          <p:nvPr>
            <p:ph type="sldImg"/>
          </p:nvPr>
        </p:nvSpPr>
        <p:spPr>
          <a:xfrm>
            <a:off x="381000" y="685800"/>
            <a:ext cx="6096000" cy="3429000"/>
          </a:xfrm>
        </p:spPr>
      </p:sp>
      <p:sp>
        <p:nvSpPr>
          <p:cNvPr id="124930"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249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幻灯片图像占位符 1"/>
          <p:cNvSpPr>
            <a:spLocks noGrp="1" noRot="1" noChangeAspect="1" noTextEdit="1"/>
          </p:cNvSpPr>
          <p:nvPr>
            <p:ph type="sldImg"/>
          </p:nvPr>
        </p:nvSpPr>
        <p:spPr>
          <a:xfrm>
            <a:off x="381000" y="685800"/>
            <a:ext cx="6096000" cy="3429000"/>
          </a:xfrm>
        </p:spPr>
      </p:sp>
      <p:sp>
        <p:nvSpPr>
          <p:cNvPr id="122882"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228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按业务类型分为四大块内容，分别是一。。。二。。</a:t>
            </a:r>
            <a:endParaRPr lang="zh-CN" altLang="en-US" dirty="0"/>
          </a:p>
        </p:txBody>
      </p:sp>
      <p:sp>
        <p:nvSpPr>
          <p:cNvPr id="4" name="灯片编号占位符 3"/>
          <p:cNvSpPr>
            <a:spLocks noGrp="1"/>
          </p:cNvSpPr>
          <p:nvPr>
            <p:ph type="sldNum" sz="quarter" idx="5"/>
          </p:nvPr>
        </p:nvSpPr>
        <p:spPr/>
        <p:txBody>
          <a:bodyPr/>
          <a:lstStyle/>
          <a:p>
            <a:fld id="{F82D60C7-5BAD-4FC9-AA25-F151FA3AEDC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幻灯片图像占位符 1"/>
          <p:cNvSpPr>
            <a:spLocks noGrp="1" noRot="1" noChangeAspect="1" noTextEdit="1"/>
          </p:cNvSpPr>
          <p:nvPr>
            <p:ph type="sldImg"/>
          </p:nvPr>
        </p:nvSpPr>
        <p:spPr>
          <a:xfrm>
            <a:off x="381000" y="685800"/>
            <a:ext cx="6096000" cy="3429000"/>
          </a:xfrm>
        </p:spPr>
      </p:sp>
      <p:sp>
        <p:nvSpPr>
          <p:cNvPr id="122882"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228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幻灯片图像占位符 1"/>
          <p:cNvSpPr>
            <a:spLocks noGrp="1" noRot="1" noChangeAspect="1" noTextEdit="1"/>
          </p:cNvSpPr>
          <p:nvPr>
            <p:ph type="sldImg"/>
          </p:nvPr>
        </p:nvSpPr>
        <p:spPr>
          <a:xfrm>
            <a:off x="381000" y="685800"/>
            <a:ext cx="6096000" cy="3429000"/>
          </a:xfrm>
        </p:spPr>
      </p:sp>
      <p:sp>
        <p:nvSpPr>
          <p:cNvPr id="122882"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228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幻灯片图像占位符 1"/>
          <p:cNvSpPr>
            <a:spLocks noGrp="1" noRot="1" noChangeAspect="1" noTextEdit="1"/>
          </p:cNvSpPr>
          <p:nvPr>
            <p:ph type="sldImg"/>
          </p:nvPr>
        </p:nvSpPr>
        <p:spPr>
          <a:xfrm>
            <a:off x="381000" y="685800"/>
            <a:ext cx="6096000" cy="3429000"/>
          </a:xfrm>
        </p:spPr>
      </p:sp>
      <p:sp>
        <p:nvSpPr>
          <p:cNvPr id="122882"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228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幻灯片图像占位符 1"/>
          <p:cNvSpPr>
            <a:spLocks noGrp="1" noRot="1" noChangeAspect="1" noTextEdit="1"/>
          </p:cNvSpPr>
          <p:nvPr>
            <p:ph type="sldImg"/>
          </p:nvPr>
        </p:nvSpPr>
        <p:spPr>
          <a:xfrm>
            <a:off x="381000" y="685800"/>
            <a:ext cx="6096000" cy="3429000"/>
          </a:xfrm>
        </p:spPr>
      </p:sp>
      <p:sp>
        <p:nvSpPr>
          <p:cNvPr id="129026"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最后咱们一起来看一下，新老汇总表的对比，咱们可以发现新汇总表精简了很多内容。</a:t>
            </a:r>
            <a:endParaRPr lang="zh-CN" altLang="en-US" dirty="0"/>
          </a:p>
        </p:txBody>
      </p:sp>
      <p:sp>
        <p:nvSpPr>
          <p:cNvPr id="1290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5" name="幻灯片图像占位符 1"/>
          <p:cNvSpPr>
            <a:spLocks noGrp="1" noRot="1" noChangeAspect="1" noTextEdit="1"/>
          </p:cNvSpPr>
          <p:nvPr>
            <p:ph type="sldImg"/>
          </p:nvPr>
        </p:nvSpPr>
        <p:spPr>
          <a:xfrm>
            <a:off x="381000" y="685800"/>
            <a:ext cx="6096000" cy="3429000"/>
          </a:xfrm>
        </p:spPr>
      </p:sp>
      <p:sp>
        <p:nvSpPr>
          <p:cNvPr id="139266"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接下来，咱们在来看一下</a:t>
            </a:r>
            <a:r>
              <a:rPr lang="en-US" altLang="zh-CN" spc="20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跨境应税行为</a:t>
            </a:r>
            <a:r>
              <a:rPr lang="en-US" altLang="zh-CN"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（国际运输/港澳台运输）免抵退税申报明细表</a:t>
            </a:r>
            <a:endParaRPr lang="zh-CN" altLang="en-US" dirty="0"/>
          </a:p>
        </p:txBody>
      </p:sp>
      <p:sp>
        <p:nvSpPr>
          <p:cNvPr id="13926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3" name="幻灯片图像占位符 1"/>
          <p:cNvSpPr>
            <a:spLocks noGrp="1" noRot="1" noChangeAspect="1" noTextEdit="1"/>
          </p:cNvSpPr>
          <p:nvPr>
            <p:ph type="sldImg"/>
          </p:nvPr>
        </p:nvSpPr>
        <p:spPr>
          <a:xfrm>
            <a:off x="381000" y="685800"/>
            <a:ext cx="6096000" cy="3429000"/>
          </a:xfrm>
        </p:spPr>
      </p:sp>
      <p:sp>
        <p:nvSpPr>
          <p:cNvPr id="141314"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然后在来看一下</a:t>
            </a:r>
            <a:r>
              <a:rPr lang="en-US" altLang="zh-CN"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a:t>
            </a:r>
            <a:r>
              <a:rPr lang="en-US" altLang="zh-CN" spc="20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跨境应税行为</a:t>
            </a:r>
            <a:r>
              <a:rPr lang="en-US" altLang="zh-CN"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免抵退税申报明细表》</a:t>
            </a:r>
            <a:endPar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lvl="0"/>
            <a:endParaRPr lang="zh-CN" altLang="en-US" dirty="0"/>
          </a:p>
        </p:txBody>
      </p:sp>
      <p:sp>
        <p:nvSpPr>
          <p:cNvPr id="14131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1" name="幻灯片图像占位符 1"/>
          <p:cNvSpPr>
            <a:spLocks noGrp="1" noRot="1" noChangeAspect="1" noTextEdit="1"/>
          </p:cNvSpPr>
          <p:nvPr>
            <p:ph type="sldImg"/>
          </p:nvPr>
        </p:nvSpPr>
        <p:spPr>
          <a:xfrm>
            <a:off x="381000" y="685800"/>
            <a:ext cx="6096000" cy="3429000"/>
          </a:xfrm>
        </p:spPr>
      </p:sp>
      <p:sp>
        <p:nvSpPr>
          <p:cNvPr id="143362"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接下来看一下</a:t>
            </a:r>
            <a:r>
              <a:rPr lang="zh-CN" altLang="zh-CN" b="1" spc="320" dirty="0">
                <a:solidFill>
                  <a:schemeClr val="accent1"/>
                </a:solidFill>
                <a:uLnTx/>
                <a:uFillTx/>
                <a:latin typeface="微软雅黑" panose="020B0503020204020204" pitchFamily="34" charset="-122"/>
                <a:ea typeface="微软雅黑" panose="020B0503020204020204" pitchFamily="34" charset="-122"/>
                <a:sym typeface="Constantia" panose="02030602050306030303" pitchFamily="18" charset="0"/>
              </a:rPr>
              <a:t>《跨境应税行为收讫营业款明细清单》</a:t>
            </a:r>
            <a:endParaRPr lang="zh-CN" altLang="zh-CN" b="1" i="0" u="none" strike="noStrike" spc="320" baseline="0" dirty="0">
              <a:solidFill>
                <a:schemeClr val="accent1"/>
              </a:solidFill>
              <a:uLnTx/>
              <a:uFillTx/>
              <a:latin typeface="微软雅黑" panose="020B0503020204020204" pitchFamily="34" charset="-122"/>
              <a:ea typeface="微软雅黑" panose="020B0503020204020204" pitchFamily="34" charset="-122"/>
              <a:sym typeface="Constantia" panose="02030602050306030303" pitchFamily="18" charset="0"/>
            </a:endParaRPr>
          </a:p>
          <a:p>
            <a:pPr lvl="0"/>
            <a:endParaRPr lang="zh-CN" altLang="en-US" dirty="0"/>
          </a:p>
        </p:txBody>
      </p:sp>
      <p:sp>
        <p:nvSpPr>
          <p:cNvPr id="1433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1" name="幻灯片图像占位符 1"/>
          <p:cNvSpPr>
            <a:spLocks noGrp="1" noRot="1" noChangeAspect="1" noTextEdit="1"/>
          </p:cNvSpPr>
          <p:nvPr>
            <p:ph type="sldImg"/>
          </p:nvPr>
        </p:nvSpPr>
        <p:spPr>
          <a:xfrm>
            <a:off x="381000" y="685800"/>
            <a:ext cx="6096000" cy="3429000"/>
          </a:xfrm>
        </p:spPr>
      </p:sp>
      <p:sp>
        <p:nvSpPr>
          <p:cNvPr id="148482"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然后咱们在来看一下最新的</a:t>
            </a:r>
            <a:r>
              <a:rPr lang="en-US" altLang="zh-CN" dirty="0"/>
              <a:t>60</a:t>
            </a:r>
            <a:r>
              <a:rPr lang="zh-CN" altLang="en-US" dirty="0"/>
              <a:t>项</a:t>
            </a:r>
            <a:r>
              <a:rPr lang="zh-CN" altLang="zh-CN" b="1" noProof="0" dirty="0">
                <a:ln>
                  <a:noFill/>
                </a:ln>
                <a:effectLst/>
                <a:uLnTx/>
                <a:uFillTx/>
                <a:sym typeface="Constantia" panose="02030602050306030303" pitchFamily="18" charset="0"/>
              </a:rPr>
              <a:t>业务类型代码表</a:t>
            </a:r>
            <a:endParaRPr lang="zh-CN" altLang="en-US" dirty="0"/>
          </a:p>
        </p:txBody>
      </p:sp>
      <p:sp>
        <p:nvSpPr>
          <p:cNvPr id="1484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29" name="幻灯片图像占位符 1"/>
          <p:cNvSpPr>
            <a:spLocks noGrp="1" noRot="1" noChangeAspect="1" noTextEdit="1"/>
          </p:cNvSpPr>
          <p:nvPr>
            <p:ph type="sldImg"/>
          </p:nvPr>
        </p:nvSpPr>
        <p:spPr>
          <a:xfrm>
            <a:off x="381000" y="685800"/>
            <a:ext cx="6096000" cy="3429000"/>
          </a:xfrm>
        </p:spPr>
      </p:sp>
      <p:sp>
        <p:nvSpPr>
          <p:cNvPr id="150530" name="备注占位符 2"/>
          <p:cNvSpPr>
            <a:spLocks noGrp="1"/>
          </p:cNvSpPr>
          <p:nvPr>
            <p:ph type="body"/>
          </p:nvPr>
        </p:nvSpPr>
        <p:spPr>
          <a:xfrm>
            <a:off x="685800" y="4400550"/>
            <a:ext cx="5486400" cy="3600450"/>
          </a:xfrm>
          <a:prstGeom prst="rect">
            <a:avLst/>
          </a:prstGeom>
          <a:noFill/>
          <a:ln w="9525">
            <a:noFill/>
          </a:ln>
        </p:spPr>
        <p:txBody>
          <a:bodyPr anchor="t"/>
          <a:p>
            <a:pPr marL="0" indent="0" algn="l">
              <a:lnSpc>
                <a:spcPct val="100000"/>
              </a:lnSpc>
              <a:spcBef>
                <a:spcPts val="0"/>
              </a:spcBef>
              <a:spcAft>
                <a:spcPts val="0"/>
              </a:spcAft>
              <a:buSzPct val="100000"/>
              <a:buNone/>
            </a:pPr>
            <a:r>
              <a:rPr lang="zh-CN" altLang="en-US" dirty="0"/>
              <a:t>咱俩在来看一下 </a:t>
            </a:r>
            <a:r>
              <a:rPr lang="zh-CN" altLang="zh-CN"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业务类型调整情况</a:t>
            </a:r>
            <a:endParaRPr lang="zh-CN" altLang="en-US" dirty="0"/>
          </a:p>
        </p:txBody>
      </p:sp>
      <p:sp>
        <p:nvSpPr>
          <p:cNvPr id="1505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5" name="幻灯片图像占位符 1"/>
          <p:cNvSpPr>
            <a:spLocks noGrp="1" noRot="1" noChangeAspect="1" noTextEdit="1"/>
          </p:cNvSpPr>
          <p:nvPr>
            <p:ph type="sldImg"/>
          </p:nvPr>
        </p:nvSpPr>
        <p:spPr>
          <a:xfrm>
            <a:off x="381000" y="685800"/>
            <a:ext cx="6096000" cy="3429000"/>
          </a:xfrm>
        </p:spPr>
      </p:sp>
      <p:sp>
        <p:nvSpPr>
          <p:cNvPr id="154626"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然后、、、</a:t>
            </a:r>
            <a:endParaRPr lang="zh-CN" altLang="en-US" dirty="0"/>
          </a:p>
        </p:txBody>
      </p:sp>
      <p:sp>
        <p:nvSpPr>
          <p:cNvPr id="1546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ym typeface="+mn-ea"/>
              </a:rPr>
              <a:t>首先来看，出口退免税备案类业务的变化</a:t>
            </a:r>
            <a:endParaRPr lang="zh-CN" altLang="en-US"/>
          </a:p>
        </p:txBody>
      </p:sp>
      <p:sp>
        <p:nvSpPr>
          <p:cNvPr id="4" name="灯片编号占位符 3"/>
          <p:cNvSpPr>
            <a:spLocks noGrp="1"/>
          </p:cNvSpPr>
          <p:nvPr>
            <p:ph type="sldNum" sz="quarter" idx="5"/>
          </p:nvPr>
        </p:nvSpPr>
        <p:spPr/>
        <p:txBody>
          <a:bodyPr/>
          <a:lstStyle/>
          <a:p>
            <a:fld id="{F82D60C7-5BAD-4FC9-AA25-F151FA3AEDC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5697" name="幻灯片图像占位符 1"/>
          <p:cNvSpPr>
            <a:spLocks noGrp="1" noRot="1" noChangeAspect="1" noTextEdit="1"/>
          </p:cNvSpPr>
          <p:nvPr>
            <p:ph type="sldImg"/>
          </p:nvPr>
        </p:nvSpPr>
        <p:spPr>
          <a:xfrm>
            <a:off x="381000" y="685800"/>
            <a:ext cx="6096000" cy="3429000"/>
          </a:xfrm>
        </p:spPr>
      </p:sp>
      <p:sp>
        <p:nvSpPr>
          <p:cNvPr id="285698"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然后咱们在来看一下</a:t>
            </a:r>
            <a:r>
              <a:rPr lang="zh-CN" b="1" spc="16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先退税后核销资格申请</a:t>
            </a:r>
            <a:endParaRPr lang="zh-CN" b="1" spc="16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a:p>
            <a:pPr lvl="0"/>
            <a:endParaRPr lang="zh-CN" altLang="en-US" dirty="0"/>
          </a:p>
        </p:txBody>
      </p:sp>
      <p:sp>
        <p:nvSpPr>
          <p:cNvPr id="2856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3585" name="幻灯片图像占位符 1"/>
          <p:cNvSpPr>
            <a:spLocks noGrp="1" noRot="1" noChangeAspect="1" noTextEdit="1"/>
          </p:cNvSpPr>
          <p:nvPr>
            <p:ph type="sldImg"/>
          </p:nvPr>
        </p:nvSpPr>
        <p:spPr>
          <a:xfrm>
            <a:off x="381000" y="685800"/>
            <a:ext cx="6096000" cy="3429000"/>
          </a:xfrm>
        </p:spPr>
      </p:sp>
      <p:sp>
        <p:nvSpPr>
          <p:cNvPr id="323586"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3235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5633" name="幻灯片图像占位符 1"/>
          <p:cNvSpPr>
            <a:spLocks noGrp="1" noRot="1" noChangeAspect="1" noTextEdit="1"/>
          </p:cNvSpPr>
          <p:nvPr>
            <p:ph type="sldImg"/>
          </p:nvPr>
        </p:nvSpPr>
        <p:spPr>
          <a:xfrm>
            <a:off x="381000" y="685800"/>
            <a:ext cx="6096000" cy="3429000"/>
          </a:xfrm>
        </p:spPr>
      </p:sp>
      <p:sp>
        <p:nvSpPr>
          <p:cNvPr id="325634"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3256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81" name="幻灯片图像占位符 1"/>
          <p:cNvSpPr>
            <a:spLocks noGrp="1" noRot="1" noChangeAspect="1" noTextEdit="1"/>
          </p:cNvSpPr>
          <p:nvPr>
            <p:ph type="sldImg"/>
          </p:nvPr>
        </p:nvSpPr>
        <p:spPr>
          <a:xfrm>
            <a:off x="381000" y="685800"/>
            <a:ext cx="6096000" cy="3429000"/>
          </a:xfrm>
        </p:spPr>
      </p:sp>
      <p:sp>
        <p:nvSpPr>
          <p:cNvPr id="327682"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3276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0689" name="幻灯片图像占位符 1"/>
          <p:cNvSpPr>
            <a:spLocks noGrp="1" noRot="1" noChangeAspect="1" noTextEdit="1"/>
          </p:cNvSpPr>
          <p:nvPr>
            <p:ph type="sldImg"/>
          </p:nvPr>
        </p:nvSpPr>
        <p:spPr>
          <a:xfrm>
            <a:off x="381000" y="685800"/>
            <a:ext cx="6096000" cy="3429000"/>
          </a:xfrm>
        </p:spPr>
      </p:sp>
      <p:sp>
        <p:nvSpPr>
          <p:cNvPr id="370690"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然后咱们在来看一下</a:t>
            </a:r>
            <a:r>
              <a:rPr lang="zh-CN" b="1" spc="300" dirty="0">
                <a:solidFill>
                  <a:schemeClr val="accent1"/>
                </a:solidFill>
                <a:uLnTx/>
                <a:uFillTx/>
                <a:latin typeface="微软雅黑" panose="020B0503020204020204" pitchFamily="34" charset="-122"/>
                <a:ea typeface="微软雅黑" panose="020B0503020204020204" pitchFamily="34" charset="-122"/>
                <a:sym typeface="Constantia" panose="02030602050306030303" pitchFamily="18" charset="0"/>
              </a:rPr>
              <a:t>《已核销手册（账册）海关数据调整表》</a:t>
            </a:r>
            <a:endParaRPr lang="zh-CN" b="1" spc="300" dirty="0">
              <a:solidFill>
                <a:schemeClr val="accent1"/>
              </a:solidFill>
              <a:uLnTx/>
              <a:uFillTx/>
              <a:latin typeface="微软雅黑" panose="020B0503020204020204" pitchFamily="34" charset="-122"/>
              <a:ea typeface="微软雅黑" panose="020B0503020204020204" pitchFamily="34" charset="-122"/>
              <a:sym typeface="Constantia" panose="02030602050306030303" pitchFamily="18" charset="0"/>
            </a:endParaRPr>
          </a:p>
          <a:p>
            <a:pPr lvl="0"/>
            <a:endParaRPr lang="zh-CN" altLang="en-US" dirty="0"/>
          </a:p>
        </p:txBody>
      </p:sp>
      <p:sp>
        <p:nvSpPr>
          <p:cNvPr id="3706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6833" name="幻灯片图像占位符 1"/>
          <p:cNvSpPr>
            <a:spLocks noGrp="1" noRot="1" noChangeAspect="1" noTextEdit="1"/>
          </p:cNvSpPr>
          <p:nvPr>
            <p:ph type="sldImg"/>
          </p:nvPr>
        </p:nvSpPr>
        <p:spPr>
          <a:xfrm>
            <a:off x="381000" y="685800"/>
            <a:ext cx="6096000" cy="3429000"/>
          </a:xfrm>
        </p:spPr>
      </p:sp>
      <p:sp>
        <p:nvSpPr>
          <p:cNvPr id="376834" name="备注占位符 2"/>
          <p:cNvSpPr>
            <a:spLocks noGrp="1"/>
          </p:cNvSpPr>
          <p:nvPr>
            <p:ph type="body"/>
          </p:nvPr>
        </p:nvSpPr>
        <p:spPr>
          <a:xfrm>
            <a:off x="685800" y="4400550"/>
            <a:ext cx="5486400" cy="3600450"/>
          </a:xfrm>
          <a:prstGeom prst="rect">
            <a:avLst/>
          </a:prstGeom>
          <a:noFill/>
          <a:ln w="9525">
            <a:noFill/>
          </a:ln>
        </p:spPr>
        <p:txBody>
          <a:bodyPr anchor="t"/>
          <a:p>
            <a:pPr lvl="0"/>
            <a:r>
              <a:rPr lang="zh-CN" altLang="en-US" dirty="0"/>
              <a:t>接下来是</a:t>
            </a:r>
            <a:r>
              <a:rPr lang="zh-CN" altLang="en-US" b="1" spc="16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进料加工核销申报受理</a:t>
            </a:r>
            <a:endParaRPr lang="zh-CN" altLang="en-US" b="1" spc="16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a:p>
            <a:pPr lvl="0"/>
            <a:endParaRPr lang="zh-CN" altLang="en-US" dirty="0"/>
          </a:p>
        </p:txBody>
      </p:sp>
      <p:sp>
        <p:nvSpPr>
          <p:cNvPr id="3768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幻灯片图像占位符 1"/>
          <p:cNvSpPr>
            <a:spLocks noGrp="1" noRot="1" noChangeAspect="1" noTextEdit="1"/>
          </p:cNvSpPr>
          <p:nvPr>
            <p:ph type="sldImg"/>
          </p:nvPr>
        </p:nvSpPr>
        <p:spPr>
          <a:xfrm>
            <a:off x="381000" y="685800"/>
            <a:ext cx="6096000" cy="3429000"/>
          </a:xfrm>
        </p:spPr>
      </p:sp>
      <p:sp>
        <p:nvSpPr>
          <p:cNvPr id="91139" name="备注占位符 2"/>
          <p:cNvSpPr>
            <a:spLocks noGrp="1"/>
          </p:cNvSpPr>
          <p:nvPr>
            <p:ph type="body"/>
          </p:nvPr>
        </p:nvSpPr>
        <p:spPr>
          <a:xfrm>
            <a:off x="2147482688" y="2147482688"/>
            <a:ext cx="0" cy="0"/>
          </a:xfrm>
          <a:prstGeom prst="rect">
            <a:avLst/>
          </a:prstGeom>
          <a:noFill/>
          <a:ln w="9525">
            <a:noFill/>
          </a:ln>
        </p:spPr>
        <p:txBody>
          <a:bodyPr/>
          <a:p>
            <a:pPr lvl="0"/>
            <a:r>
              <a:rPr lang="zh-CN" altLang="en-US" dirty="0"/>
              <a:t>然后咱们在来看一下</a:t>
            </a: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a:p>
            <a:pPr lvl="0"/>
            <a:endParaRPr lang="zh-CN" altLang="en-US" dirty="0"/>
          </a:p>
        </p:txBody>
      </p:sp>
      <p:sp>
        <p:nvSpPr>
          <p:cNvPr id="911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幻灯片图像占位符 1"/>
          <p:cNvSpPr>
            <a:spLocks noGrp="1" noRot="1" noChangeAspect="1" noTextEdit="1"/>
          </p:cNvSpPr>
          <p:nvPr>
            <p:ph type="sldImg"/>
          </p:nvPr>
        </p:nvSpPr>
        <p:spPr>
          <a:xfrm>
            <a:off x="381000" y="685800"/>
            <a:ext cx="6096000" cy="3429000"/>
          </a:xfrm>
        </p:spPr>
      </p:sp>
      <p:sp>
        <p:nvSpPr>
          <p:cNvPr id="101379"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咱们先来看一下出口明细这张表。相对于老表，新表去掉了【出口收汇核销单号】、【出口进货金额】、【退税率】等数据项</a:t>
            </a:r>
            <a:endParaRPr lang="zh-CN" altLang="en-US" dirty="0"/>
          </a:p>
        </p:txBody>
      </p:sp>
      <p:sp>
        <p:nvSpPr>
          <p:cNvPr id="10138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幻灯片图像占位符 1"/>
          <p:cNvSpPr>
            <a:spLocks noGrp="1" noRot="1" noChangeAspect="1" noTextEdit="1"/>
          </p:cNvSpPr>
          <p:nvPr>
            <p:ph type="sldImg"/>
          </p:nvPr>
        </p:nvSpPr>
        <p:spPr>
          <a:xfrm>
            <a:off x="381000" y="685800"/>
            <a:ext cx="6096000" cy="3429000"/>
          </a:xfrm>
        </p:spPr>
      </p:sp>
      <p:sp>
        <p:nvSpPr>
          <p:cNvPr id="103427"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然后在来看一下进货明细这张表，相对于旧表，新表去掉了【征税税额】和【业务类型】两项，新增加了【凭证种类】和【供货方纳税人识别号】两项内容。</a:t>
            </a:r>
            <a:endParaRPr lang="zh-CN" altLang="en-US" dirty="0"/>
          </a:p>
        </p:txBody>
      </p:sp>
      <p:sp>
        <p:nvSpPr>
          <p:cNvPr id="1034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幻灯片图像占位符 1"/>
          <p:cNvSpPr>
            <a:spLocks noGrp="1" noRot="1" noChangeAspect="1" noTextEdit="1"/>
          </p:cNvSpPr>
          <p:nvPr>
            <p:ph type="sldImg"/>
          </p:nvPr>
        </p:nvSpPr>
        <p:spPr>
          <a:xfrm>
            <a:off x="381000" y="685800"/>
            <a:ext cx="6096000" cy="3429000"/>
          </a:xfrm>
        </p:spPr>
      </p:sp>
      <p:sp>
        <p:nvSpPr>
          <p:cNvPr id="107523" name="备注占位符 2"/>
          <p:cNvSpPr>
            <a:spLocks noGrp="1"/>
          </p:cNvSpPr>
          <p:nvPr>
            <p:ph type="body"/>
          </p:nvPr>
        </p:nvSpPr>
        <p:spPr>
          <a:xfrm>
            <a:off x="685800" y="4400550"/>
            <a:ext cx="5486400" cy="3600450"/>
          </a:xfrm>
          <a:prstGeom prst="rect">
            <a:avLst/>
          </a:prstGeom>
          <a:noFill/>
          <a:ln w="9525">
            <a:noFill/>
          </a:ln>
        </p:spPr>
        <p:txBody>
          <a:bodyPr/>
          <a:p>
            <a:pPr marL="0" lvl="0" indent="0" defTabSz="914400">
              <a:spcBef>
                <a:spcPct val="0"/>
              </a:spcBef>
              <a:buFontTx/>
              <a:buNone/>
            </a:pPr>
            <a:r>
              <a:rPr lang="zh-CN" altLang="en-US" dirty="0"/>
              <a:t>根据</a:t>
            </a:r>
            <a:r>
              <a:rPr lang="en-US" altLang="zh-CN" b="1" dirty="0">
                <a:latin typeface="微软雅黑" panose="020B0503020204020204" pitchFamily="34" charset="-122"/>
                <a:sym typeface="+mn-ea"/>
              </a:rPr>
              <a:t>《</a:t>
            </a:r>
            <a:r>
              <a:rPr lang="zh-CN" altLang="zh-CN" b="1" dirty="0">
                <a:latin typeface="微软雅黑" panose="020B0503020204020204" pitchFamily="34" charset="-122"/>
                <a:sym typeface="+mn-ea"/>
              </a:rPr>
              <a:t>财政部 国家税务总局关于出口货物劳务增值税和消费税政策的通知</a:t>
            </a:r>
            <a:r>
              <a:rPr lang="en-US" altLang="zh-CN" b="1" dirty="0">
                <a:latin typeface="微软雅黑" panose="020B0503020204020204" pitchFamily="34" charset="-122"/>
                <a:sym typeface="+mn-ea"/>
              </a:rPr>
              <a:t>》</a:t>
            </a:r>
            <a:endParaRPr lang="en-US" altLang="zh-CN" b="1" dirty="0">
              <a:latin typeface="微软雅黑" panose="020B0503020204020204" pitchFamily="34" charset="-122"/>
            </a:endParaRPr>
          </a:p>
          <a:p>
            <a:pPr marL="0" lvl="0" indent="0" defTabSz="914400">
              <a:spcBef>
                <a:spcPct val="0"/>
              </a:spcBef>
              <a:buFontTx/>
              <a:buNone/>
            </a:pPr>
            <a:r>
              <a:rPr lang="en-US" altLang="zh-CN" b="1" dirty="0">
                <a:latin typeface="微软雅黑" panose="020B0503020204020204" pitchFamily="34" charset="-122"/>
                <a:sym typeface="+mn-ea"/>
              </a:rPr>
              <a:t> </a:t>
            </a:r>
            <a:r>
              <a:rPr lang="zh-CN" altLang="en-US" b="1" dirty="0">
                <a:latin typeface="微软雅黑" panose="020B0503020204020204" pitchFamily="34" charset="-122"/>
                <a:sym typeface="+mn-ea"/>
              </a:rPr>
              <a:t>（财税</a:t>
            </a:r>
            <a:r>
              <a:rPr lang="en-US" altLang="zh-CN" b="1" dirty="0">
                <a:latin typeface="微软雅黑" panose="020B0503020204020204" pitchFamily="34" charset="-122"/>
                <a:sym typeface="+mn-ea"/>
              </a:rPr>
              <a:t>〔2012〕39</a:t>
            </a:r>
            <a:r>
              <a:rPr lang="zh-CN" altLang="en-US" b="1" dirty="0">
                <a:latin typeface="微软雅黑" panose="020B0503020204020204" pitchFamily="34" charset="-122"/>
                <a:sym typeface="+mn-ea"/>
              </a:rPr>
              <a:t>号） 。。。</a:t>
            </a:r>
            <a:endParaRPr lang="en-US" altLang="zh-CN" dirty="0">
              <a:latin typeface="微软雅黑" panose="020B0503020204020204" pitchFamily="34" charset="-122"/>
            </a:endParaRPr>
          </a:p>
          <a:p>
            <a:pPr lvl="0"/>
            <a:endParaRPr lang="zh-CN" altLang="en-US" dirty="0"/>
          </a:p>
        </p:txBody>
      </p:sp>
      <p:sp>
        <p:nvSpPr>
          <p:cNvPr id="1075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幻灯片图像占位符 1"/>
          <p:cNvSpPr>
            <a:spLocks noGrp="1" noRot="1" noChangeAspect="1" noTextEdit="1"/>
          </p:cNvSpPr>
          <p:nvPr>
            <p:ph type="sldImg"/>
          </p:nvPr>
        </p:nvSpPr>
        <p:spPr>
          <a:xfrm>
            <a:off x="381000" y="685800"/>
            <a:ext cx="6096000" cy="3429000"/>
          </a:xfrm>
        </p:spPr>
      </p:sp>
      <p:sp>
        <p:nvSpPr>
          <p:cNvPr id="109571"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然后在来看一下计算方法上的变化，首先原系统。。。</a:t>
            </a:r>
            <a:endParaRPr lang="zh-CN" altLang="en-US" dirty="0"/>
          </a:p>
        </p:txBody>
      </p:sp>
      <p:sp>
        <p:nvSpPr>
          <p:cNvPr id="1095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幻灯片图像占位符 1"/>
          <p:cNvSpPr>
            <a:spLocks noGrp="1" noRot="1" noChangeAspect="1" noTextEdit="1"/>
          </p:cNvSpPr>
          <p:nvPr>
            <p:ph type="sldImg"/>
          </p:nvPr>
        </p:nvSpPr>
        <p:spPr>
          <a:xfrm>
            <a:off x="381000" y="685800"/>
            <a:ext cx="6096000" cy="3429000"/>
          </a:xfrm>
        </p:spPr>
      </p:sp>
      <p:sp>
        <p:nvSpPr>
          <p:cNvPr id="121859"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2186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幻灯片图像占位符 1"/>
          <p:cNvSpPr>
            <a:spLocks noGrp="1" noRot="1" noChangeAspect="1" noTextEdit="1"/>
          </p:cNvSpPr>
          <p:nvPr>
            <p:ph type="sldImg"/>
          </p:nvPr>
        </p:nvSpPr>
        <p:spPr>
          <a:xfrm>
            <a:off x="381000" y="685800"/>
            <a:ext cx="6096000" cy="3429000"/>
          </a:xfrm>
        </p:spPr>
      </p:sp>
      <p:sp>
        <p:nvSpPr>
          <p:cNvPr id="123907"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在来看一下变化点二</a:t>
            </a:r>
            <a:endParaRPr lang="zh-CN" altLang="en-US" dirty="0"/>
          </a:p>
        </p:txBody>
      </p:sp>
      <p:sp>
        <p:nvSpPr>
          <p:cNvPr id="12390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幻灯片图像占位符 1"/>
          <p:cNvSpPr>
            <a:spLocks noGrp="1" noRot="1" noChangeAspect="1" noTextEdit="1"/>
          </p:cNvSpPr>
          <p:nvPr>
            <p:ph type="sldImg"/>
          </p:nvPr>
        </p:nvSpPr>
        <p:spPr>
          <a:xfrm>
            <a:off x="381000" y="685800"/>
            <a:ext cx="6096000" cy="3429000"/>
          </a:xfrm>
        </p:spPr>
      </p:sp>
      <p:sp>
        <p:nvSpPr>
          <p:cNvPr id="125955"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259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幻灯片图像占位符 1"/>
          <p:cNvSpPr>
            <a:spLocks noGrp="1" noRot="1" noChangeAspect="1" noTextEdit="1"/>
          </p:cNvSpPr>
          <p:nvPr>
            <p:ph type="sldImg"/>
          </p:nvPr>
        </p:nvSpPr>
        <p:spPr>
          <a:xfrm>
            <a:off x="381000" y="685800"/>
            <a:ext cx="6096000" cy="3429000"/>
          </a:xfrm>
        </p:spPr>
      </p:sp>
      <p:sp>
        <p:nvSpPr>
          <p:cNvPr id="128003"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2800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幻灯片图像占位符 1"/>
          <p:cNvSpPr>
            <a:spLocks noGrp="1" noRot="1" noChangeAspect="1" noTextEdit="1"/>
          </p:cNvSpPr>
          <p:nvPr>
            <p:ph type="sldImg"/>
          </p:nvPr>
        </p:nvSpPr>
        <p:spPr>
          <a:xfrm>
            <a:off x="381000" y="685800"/>
            <a:ext cx="6096000" cy="3429000"/>
          </a:xfrm>
        </p:spPr>
      </p:sp>
      <p:sp>
        <p:nvSpPr>
          <p:cNvPr id="130051"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noProof="0" dirty="0">
                <a:ln>
                  <a:noFill/>
                </a:ln>
                <a:effectLst/>
                <a:uLnTx/>
                <a:uFillTx/>
                <a:latin typeface="微软雅黑" panose="020B0503020204020204" pitchFamily="34" charset="-122"/>
                <a:ea typeface="微软雅黑" panose="020B0503020204020204" pitchFamily="34" charset="-122"/>
                <a:sym typeface="+mn-ea"/>
              </a:rPr>
              <a:t>出口数量：由</a:t>
            </a:r>
            <a:r>
              <a:rPr lang="zh-CN" altLang="en-US" noProof="0" dirty="0">
                <a:ln>
                  <a:noFill/>
                </a:ln>
                <a:solidFill>
                  <a:srgbClr val="FF0000"/>
                </a:solidFill>
                <a:effectLst/>
                <a:uLnTx/>
                <a:uFillTx/>
                <a:latin typeface="微软雅黑" panose="020B0503020204020204" pitchFamily="34" charset="-122"/>
                <a:ea typeface="微软雅黑" panose="020B0503020204020204" pitchFamily="34" charset="-122"/>
                <a:sym typeface="+mn-ea"/>
              </a:rPr>
              <a:t>可按实际出口数量或申报退税数量填写变为 按申报退税数量填写</a:t>
            </a:r>
            <a:endParaRPr lang="zh-CN" altLang="en-US" dirty="0"/>
          </a:p>
        </p:txBody>
      </p:sp>
      <p:sp>
        <p:nvSpPr>
          <p:cNvPr id="1300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幻灯片图像占位符 1"/>
          <p:cNvSpPr>
            <a:spLocks noGrp="1" noRot="1" noChangeAspect="1" noTextEdit="1"/>
          </p:cNvSpPr>
          <p:nvPr>
            <p:ph type="sldImg"/>
          </p:nvPr>
        </p:nvSpPr>
        <p:spPr>
          <a:xfrm>
            <a:off x="381000" y="685800"/>
            <a:ext cx="6096000" cy="3429000"/>
          </a:xfrm>
        </p:spPr>
      </p:sp>
      <p:sp>
        <p:nvSpPr>
          <p:cNvPr id="132099"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latin typeface="微软雅黑" panose="020B0503020204020204" pitchFamily="34" charset="-122"/>
                <a:sym typeface="+mn-ea"/>
              </a:rPr>
              <a:t>关联关系由</a:t>
            </a:r>
            <a:r>
              <a:rPr lang="zh-CN" altLang="en-US" dirty="0">
                <a:solidFill>
                  <a:srgbClr val="FF0000"/>
                </a:solidFill>
                <a:latin typeface="微软雅黑" panose="020B0503020204020204" pitchFamily="34" charset="-122"/>
                <a:sym typeface="+mn-ea"/>
              </a:rPr>
              <a:t>纳税人自行编写</a:t>
            </a:r>
            <a:r>
              <a:rPr lang="zh-CN" altLang="en-US" dirty="0">
                <a:latin typeface="微软雅黑" panose="020B0503020204020204" pitchFamily="34" charset="-122"/>
                <a:sym typeface="+mn-ea"/>
              </a:rPr>
              <a:t>变为</a:t>
            </a:r>
            <a:r>
              <a:rPr lang="zh-CN" altLang="en-US" dirty="0">
                <a:solidFill>
                  <a:srgbClr val="FF0000"/>
                </a:solidFill>
                <a:latin typeface="微软雅黑" panose="020B0503020204020204" pitchFamily="34" charset="-122"/>
                <a:sym typeface="+mn-ea"/>
              </a:rPr>
              <a:t>每</a:t>
            </a:r>
            <a:r>
              <a:rPr lang="en-US" altLang="zh-CN" dirty="0">
                <a:solidFill>
                  <a:srgbClr val="FF0000"/>
                </a:solidFill>
                <a:latin typeface="微软雅黑" panose="020B0503020204020204" pitchFamily="34" charset="-122"/>
                <a:sym typeface="+mn-ea"/>
              </a:rPr>
              <a:t>21</a:t>
            </a:r>
            <a:r>
              <a:rPr lang="zh-CN" altLang="en-US" dirty="0">
                <a:solidFill>
                  <a:srgbClr val="FF0000"/>
                </a:solidFill>
                <a:latin typeface="微软雅黑" panose="020B0503020204020204" pitchFamily="34" charset="-122"/>
                <a:sym typeface="+mn-ea"/>
              </a:rPr>
              <a:t>位报关单号应作为一个关联号编写单位，其中关单发票的匹配关系由原先的一对一、一对多、多对一、多对多变为一对一、一对多</a:t>
            </a:r>
            <a:endParaRPr lang="zh-CN" altLang="en-US" dirty="0"/>
          </a:p>
        </p:txBody>
      </p:sp>
      <p:sp>
        <p:nvSpPr>
          <p:cNvPr id="1321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幻灯片图像占位符 1"/>
          <p:cNvSpPr>
            <a:spLocks noGrp="1" noRot="1" noChangeAspect="1" noTextEdit="1"/>
          </p:cNvSpPr>
          <p:nvPr>
            <p:ph type="sldImg"/>
          </p:nvPr>
        </p:nvSpPr>
        <p:spPr>
          <a:xfrm>
            <a:off x="381000" y="685800"/>
            <a:ext cx="6096000" cy="3429000"/>
          </a:xfrm>
        </p:spPr>
      </p:sp>
      <p:sp>
        <p:nvSpPr>
          <p:cNvPr id="134147"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3414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幻灯片图像占位符 1"/>
          <p:cNvSpPr>
            <a:spLocks noGrp="1" noRot="1" noChangeAspect="1" noTextEdit="1"/>
          </p:cNvSpPr>
          <p:nvPr>
            <p:ph type="sldImg"/>
          </p:nvPr>
        </p:nvSpPr>
        <p:spPr>
          <a:xfrm>
            <a:off x="381000" y="685800"/>
            <a:ext cx="6096000" cy="3429000"/>
          </a:xfrm>
        </p:spPr>
      </p:sp>
      <p:sp>
        <p:nvSpPr>
          <p:cNvPr id="136195"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3619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幻灯片图像占位符 1"/>
          <p:cNvSpPr>
            <a:spLocks noGrp="1" noRot="1" noChangeAspect="1" noTextEdit="1"/>
          </p:cNvSpPr>
          <p:nvPr>
            <p:ph type="sldImg"/>
          </p:nvPr>
        </p:nvSpPr>
        <p:spPr>
          <a:xfrm>
            <a:off x="381000" y="685800"/>
            <a:ext cx="6096000" cy="3429000"/>
          </a:xfrm>
        </p:spPr>
      </p:sp>
      <p:sp>
        <p:nvSpPr>
          <p:cNvPr id="138243"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3824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sym typeface="+mn-ea"/>
              </a:rPr>
              <a:t>调整的目的是，</a:t>
            </a:r>
            <a:r>
              <a:rPr lang="en-US" altLang="zh-CN" dirty="0">
                <a:sym typeface="+mn-ea"/>
              </a:rPr>
              <a:t>24</a:t>
            </a:r>
            <a:r>
              <a:rPr lang="zh-CN" altLang="en-US" dirty="0">
                <a:sym typeface="+mn-ea"/>
              </a:rPr>
              <a:t>号公告中的出口退（免）税资格认定变更申请表 和出口退（免）税资格认定注销申请表已经被废止了，其实实际上是没有备案变更表单和备案撤回表单的。本次系统整合后，</a:t>
            </a:r>
            <a:r>
              <a:rPr lang="zh-CN" altLang="en-US" dirty="0">
                <a:latin typeface="华文楷体" panose="02010600040101010101" pitchFamily="2" charset="-122"/>
                <a:ea typeface="华文楷体" panose="02010600040101010101" pitchFamily="2" charset="-122"/>
                <a:sym typeface="+mn-ea"/>
              </a:rPr>
              <a:t>明确企业备案内容发生变更后的申报方式和申报表单，</a:t>
            </a:r>
            <a:r>
              <a:rPr lang="zh-CN" altLang="en-US" dirty="0">
                <a:sym typeface="+mn-ea"/>
              </a:rPr>
              <a:t>对于企业备案内容发生变更的，出口企业需变更后的备案表。实际在申报端，为了保持操作习惯，企业还是沿用之前的方式，变更哪项修改哪项，但是打印出来的表单是变更后的备案表。</a:t>
            </a:r>
            <a:endParaRPr lang="zh-CN" altLang="en-US" dirty="0"/>
          </a:p>
          <a:p>
            <a:pPr lvl="0"/>
            <a:endParaRPr lang="zh-CN" altLang="en-US" dirty="0"/>
          </a:p>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幻灯片图像占位符 1"/>
          <p:cNvSpPr>
            <a:spLocks noGrp="1" noRot="1" noChangeAspect="1" noTextEdit="1"/>
          </p:cNvSpPr>
          <p:nvPr>
            <p:ph type="sldImg"/>
          </p:nvPr>
        </p:nvSpPr>
        <p:spPr>
          <a:xfrm>
            <a:off x="381000" y="685800"/>
            <a:ext cx="6096000" cy="3429000"/>
          </a:xfrm>
        </p:spPr>
      </p:sp>
      <p:sp>
        <p:nvSpPr>
          <p:cNvPr id="140291"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4029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幻灯片图像占位符 1"/>
          <p:cNvSpPr>
            <a:spLocks noGrp="1" noRot="1" noChangeAspect="1" noTextEdit="1"/>
          </p:cNvSpPr>
          <p:nvPr>
            <p:ph type="sldImg"/>
          </p:nvPr>
        </p:nvSpPr>
        <p:spPr>
          <a:xfrm>
            <a:off x="381000" y="685800"/>
            <a:ext cx="6096000" cy="3429000"/>
          </a:xfrm>
        </p:spPr>
      </p:sp>
      <p:sp>
        <p:nvSpPr>
          <p:cNvPr id="142339"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42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幻灯片图像占位符 1"/>
          <p:cNvSpPr>
            <a:spLocks noGrp="1" noRot="1" noChangeAspect="1" noTextEdit="1"/>
          </p:cNvSpPr>
          <p:nvPr>
            <p:ph type="sldImg"/>
          </p:nvPr>
        </p:nvSpPr>
        <p:spPr>
          <a:xfrm>
            <a:off x="381000" y="685800"/>
            <a:ext cx="6096000" cy="3429000"/>
          </a:xfrm>
        </p:spPr>
      </p:sp>
      <p:sp>
        <p:nvSpPr>
          <p:cNvPr id="146435"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146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9666" name="幻灯片图像占位符 1"/>
          <p:cNvSpPr>
            <a:spLocks noGrp="1" noRot="1" noChangeAspect="1" noTextEdit="1"/>
          </p:cNvSpPr>
          <p:nvPr>
            <p:ph type="sldImg"/>
          </p:nvPr>
        </p:nvSpPr>
        <p:spPr>
          <a:xfrm>
            <a:off x="381000" y="685800"/>
            <a:ext cx="6096000" cy="3429000"/>
          </a:xfrm>
        </p:spPr>
      </p:sp>
      <p:sp>
        <p:nvSpPr>
          <p:cNvPr id="369667" name="备注占位符 2"/>
          <p:cNvSpPr>
            <a:spLocks noGrp="1"/>
          </p:cNvSpPr>
          <p:nvPr>
            <p:ph type="body"/>
          </p:nvPr>
        </p:nvSpPr>
        <p:spPr>
          <a:xfrm>
            <a:off x="2147482688" y="2147482688"/>
            <a:ext cx="0" cy="0"/>
          </a:xfrm>
          <a:prstGeom prst="rect">
            <a:avLst/>
          </a:prstGeom>
          <a:noFill/>
          <a:ln w="9525">
            <a:noFill/>
          </a:ln>
        </p:spPr>
        <p:txBody>
          <a:bodyPr/>
          <a:p>
            <a:pPr lvl="0"/>
            <a:r>
              <a:rPr lang="zh-CN" altLang="en-US" dirty="0"/>
              <a:t>然后咱们在来看一下</a:t>
            </a: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a:p>
            <a:pPr lvl="0"/>
            <a:endParaRPr lang="zh-CN" altLang="en-US" dirty="0"/>
          </a:p>
        </p:txBody>
      </p:sp>
      <p:sp>
        <p:nvSpPr>
          <p:cNvPr id="3696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3762" name="幻灯片图像占位符 1"/>
          <p:cNvSpPr>
            <a:spLocks noGrp="1" noRot="1" noChangeAspect="1" noTextEdit="1"/>
          </p:cNvSpPr>
          <p:nvPr>
            <p:ph type="sldImg"/>
          </p:nvPr>
        </p:nvSpPr>
        <p:spPr>
          <a:xfrm>
            <a:off x="381000" y="685800"/>
            <a:ext cx="6096000" cy="3429000"/>
          </a:xfrm>
        </p:spPr>
      </p:sp>
      <p:sp>
        <p:nvSpPr>
          <p:cNvPr id="373763"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首先，咱们先来看一下报表上的变化，新表将原来的进货和出口两张表合成了一张表，将出口明细表中的【关联号】和【收款凭证份数】两个数据项去掉，并将出口明细表合到新表的前半部分</a:t>
            </a:r>
            <a:endParaRPr lang="zh-CN" altLang="en-US" dirty="0"/>
          </a:p>
        </p:txBody>
      </p:sp>
      <p:sp>
        <p:nvSpPr>
          <p:cNvPr id="3737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5810" name="幻灯片图像占位符 1"/>
          <p:cNvSpPr>
            <a:spLocks noGrp="1" noRot="1" noChangeAspect="1" noTextEdit="1"/>
          </p:cNvSpPr>
          <p:nvPr>
            <p:ph type="sldImg"/>
          </p:nvPr>
        </p:nvSpPr>
        <p:spPr>
          <a:xfrm>
            <a:off x="381000" y="685800"/>
            <a:ext cx="6096000" cy="3429000"/>
          </a:xfrm>
        </p:spPr>
      </p:sp>
      <p:sp>
        <p:nvSpPr>
          <p:cNvPr id="375811"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然后咱们在来看一下进货明细表，因为两张表合成了一张表，无需将两张表在进行关联，所以同样去掉了关联号，然后将进货明细表合到新表的后半部分。</a:t>
            </a:r>
            <a:endParaRPr lang="zh-CN" altLang="en-US" dirty="0"/>
          </a:p>
        </p:txBody>
      </p:sp>
      <p:sp>
        <p:nvSpPr>
          <p:cNvPr id="3758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7858" name="幻灯片图像占位符 1"/>
          <p:cNvSpPr>
            <a:spLocks noGrp="1" noRot="1" noChangeAspect="1" noTextEdit="1"/>
          </p:cNvSpPr>
          <p:nvPr>
            <p:ph type="sldImg"/>
          </p:nvPr>
        </p:nvSpPr>
        <p:spPr>
          <a:xfrm>
            <a:off x="381000" y="685800"/>
            <a:ext cx="6096000" cy="3429000"/>
          </a:xfrm>
        </p:spPr>
      </p:sp>
      <p:sp>
        <p:nvSpPr>
          <p:cNvPr id="377859"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然后咱们在来看一下</a:t>
            </a:r>
            <a:r>
              <a:rPr lang="zh-CN" altLang="en-US" dirty="0">
                <a:solidFill>
                  <a:srgbClr val="04617B"/>
                </a:solidFill>
                <a:ea typeface="隶书" panose="02010509060101010101" pitchFamily="49" charset="-122"/>
                <a:sym typeface="Calibri" panose="020F0502020204030204" charset="0"/>
              </a:rPr>
              <a:t>跨境应税行为免退税业务变动情况，这个功能是原先的外贸企业外购服务免退税申报，现在根据</a:t>
            </a:r>
            <a:r>
              <a:rPr lang="zh-CN" altLang="en-US" dirty="0">
                <a:latin typeface="微软雅黑" panose="020B0503020204020204" pitchFamily="34" charset="-122"/>
                <a:sym typeface="+mn-ea"/>
              </a:rPr>
              <a:t>财政部 税务总局 海关总署公告</a:t>
            </a:r>
            <a:r>
              <a:rPr lang="en-US" altLang="zh-CN" dirty="0">
                <a:latin typeface="微软雅黑" panose="020B0503020204020204" pitchFamily="34" charset="-122"/>
                <a:sym typeface="+mn-ea"/>
              </a:rPr>
              <a:t>2019</a:t>
            </a:r>
            <a:r>
              <a:rPr lang="zh-CN" altLang="en-US" dirty="0">
                <a:latin typeface="微软雅黑" panose="020B0503020204020204" pitchFamily="34" charset="-122"/>
                <a:sym typeface="+mn-ea"/>
              </a:rPr>
              <a:t>年第</a:t>
            </a:r>
            <a:r>
              <a:rPr lang="en-US" altLang="zh-CN" dirty="0">
                <a:latin typeface="微软雅黑" panose="020B0503020204020204" pitchFamily="34" charset="-122"/>
                <a:sym typeface="+mn-ea"/>
              </a:rPr>
              <a:t>39</a:t>
            </a:r>
            <a:r>
              <a:rPr lang="zh-CN" altLang="en-US" dirty="0">
                <a:latin typeface="微软雅黑" panose="020B0503020204020204" pitchFamily="34" charset="-122"/>
                <a:sym typeface="+mn-ea"/>
              </a:rPr>
              <a:t>号改为</a:t>
            </a:r>
            <a:r>
              <a:rPr lang="zh-CN" altLang="en-US" dirty="0">
                <a:solidFill>
                  <a:srgbClr val="04617B"/>
                </a:solidFill>
                <a:ea typeface="隶书" panose="02010509060101010101" pitchFamily="49" charset="-122"/>
                <a:sym typeface="Calibri" panose="020F0502020204030204" charset="0"/>
              </a:rPr>
              <a:t>跨境应税行为免退税</a:t>
            </a:r>
            <a:endParaRPr lang="zh-CN" altLang="en-US" dirty="0">
              <a:solidFill>
                <a:srgbClr val="04617B"/>
              </a:solidFill>
              <a:ea typeface="隶书" panose="02010509060101010101" pitchFamily="49" charset="-122"/>
              <a:sym typeface="Calibri" panose="020F0502020204030204" charset="0"/>
            </a:endParaRPr>
          </a:p>
          <a:p>
            <a:pPr lvl="0"/>
            <a:endParaRPr lang="zh-CN" altLang="en-US" dirty="0"/>
          </a:p>
        </p:txBody>
      </p:sp>
      <p:sp>
        <p:nvSpPr>
          <p:cNvPr id="37786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9906" name="幻灯片图像占位符 1"/>
          <p:cNvSpPr>
            <a:spLocks noGrp="1" noRot="1" noChangeAspect="1" noTextEdit="1"/>
          </p:cNvSpPr>
          <p:nvPr>
            <p:ph type="sldImg"/>
          </p:nvPr>
        </p:nvSpPr>
        <p:spPr>
          <a:xfrm>
            <a:off x="381000" y="685800"/>
            <a:ext cx="6096000" cy="3429000"/>
          </a:xfrm>
        </p:spPr>
      </p:sp>
      <p:sp>
        <p:nvSpPr>
          <p:cNvPr id="379907" name="备注占位符 2"/>
          <p:cNvSpPr>
            <a:spLocks noGrp="1"/>
          </p:cNvSpPr>
          <p:nvPr>
            <p:ph type="body"/>
          </p:nvPr>
        </p:nvSpPr>
        <p:spPr>
          <a:xfrm>
            <a:off x="2147482688" y="2147482688"/>
            <a:ext cx="0" cy="0"/>
          </a:xfrm>
          <a:prstGeom prst="rect">
            <a:avLst/>
          </a:prstGeom>
          <a:noFill/>
          <a:ln w="9525">
            <a:noFill/>
          </a:ln>
        </p:spPr>
        <p:txBody>
          <a:bodyPr/>
          <a:p>
            <a:pPr lvl="0"/>
            <a:endParaRPr lang="zh-CN" altLang="en-US" dirty="0"/>
          </a:p>
        </p:txBody>
      </p:sp>
      <p:sp>
        <p:nvSpPr>
          <p:cNvPr id="37990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1954" name="幻灯片图像占位符 1"/>
          <p:cNvSpPr>
            <a:spLocks noGrp="1" noRot="1" noChangeAspect="1" noTextEdit="1"/>
          </p:cNvSpPr>
          <p:nvPr>
            <p:ph type="sldImg"/>
          </p:nvPr>
        </p:nvSpPr>
        <p:spPr>
          <a:xfrm>
            <a:off x="381000" y="685800"/>
            <a:ext cx="6096000" cy="3429000"/>
          </a:xfrm>
        </p:spPr>
      </p:sp>
      <p:sp>
        <p:nvSpPr>
          <p:cNvPr id="381955" name="备注占位符 2"/>
          <p:cNvSpPr>
            <a:spLocks noGrp="1"/>
          </p:cNvSpPr>
          <p:nvPr>
            <p:ph type="body"/>
          </p:nvPr>
        </p:nvSpPr>
        <p:spPr>
          <a:xfrm>
            <a:off x="2147482688" y="2147482688"/>
            <a:ext cx="0" cy="0"/>
          </a:xfrm>
          <a:prstGeom prst="rect">
            <a:avLst/>
          </a:prstGeom>
          <a:noFill/>
          <a:ln w="9525">
            <a:noFill/>
          </a:ln>
        </p:spPr>
        <p:txBody>
          <a:bodyPr/>
          <a:p>
            <a:pPr lvl="0"/>
            <a:endParaRPr lang="zh-CN" altLang="en-US" dirty="0"/>
          </a:p>
        </p:txBody>
      </p:sp>
      <p:sp>
        <p:nvSpPr>
          <p:cNvPr id="3819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4002" name="幻灯片图像占位符 1"/>
          <p:cNvSpPr>
            <a:spLocks noGrp="1" noRot="1" noChangeAspect="1" noTextEdit="1"/>
          </p:cNvSpPr>
          <p:nvPr>
            <p:ph type="sldImg"/>
          </p:nvPr>
        </p:nvSpPr>
        <p:spPr>
          <a:xfrm>
            <a:off x="381000" y="685800"/>
            <a:ext cx="6096000" cy="3429000"/>
          </a:xfrm>
        </p:spPr>
      </p:sp>
      <p:sp>
        <p:nvSpPr>
          <p:cNvPr id="384003" name="备注占位符 2"/>
          <p:cNvSpPr>
            <a:spLocks noGrp="1"/>
          </p:cNvSpPr>
          <p:nvPr>
            <p:ph type="body"/>
          </p:nvPr>
        </p:nvSpPr>
        <p:spPr>
          <a:xfrm>
            <a:off x="2147482688" y="2147482688"/>
            <a:ext cx="0" cy="0"/>
          </a:xfrm>
          <a:prstGeom prst="rect">
            <a:avLst/>
          </a:prstGeom>
          <a:noFill/>
          <a:ln w="9525">
            <a:noFill/>
          </a:ln>
        </p:spPr>
        <p:txBody>
          <a:bodyPr/>
          <a:p>
            <a:pPr lvl="0"/>
            <a:endParaRPr lang="zh-CN" altLang="en-US" dirty="0"/>
          </a:p>
        </p:txBody>
      </p:sp>
      <p:sp>
        <p:nvSpPr>
          <p:cNvPr id="38400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sym typeface="+mn-ea"/>
              </a:rPr>
              <a:t>24</a:t>
            </a:r>
            <a:r>
              <a:rPr lang="zh-CN" altLang="en-US" dirty="0">
                <a:sym typeface="+mn-ea"/>
              </a:rPr>
              <a:t>号公告废止后，没有新的备案撤回表单，本次新增备案撤回申请，确定企业在进行备案撤回时的表单。</a:t>
            </a:r>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6050" name="幻灯片图像占位符 1"/>
          <p:cNvSpPr>
            <a:spLocks noGrp="1" noRot="1" noChangeAspect="1" noTextEdit="1"/>
          </p:cNvSpPr>
          <p:nvPr>
            <p:ph type="sldImg"/>
          </p:nvPr>
        </p:nvSpPr>
        <p:spPr>
          <a:xfrm>
            <a:off x="381000" y="685800"/>
            <a:ext cx="6096000" cy="3429000"/>
          </a:xfrm>
        </p:spPr>
      </p:sp>
      <p:sp>
        <p:nvSpPr>
          <p:cNvPr id="386051"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然后在来看一下【</a:t>
            </a:r>
            <a:r>
              <a:rPr lang="zh-CN" altLang="en-US" dirty="0">
                <a:latin typeface="微软雅黑" panose="020B0503020204020204" pitchFamily="34" charset="-122"/>
                <a:sym typeface="+mn-ea"/>
              </a:rPr>
              <a:t>涉及跨境应税行为类型】，总共是</a:t>
            </a:r>
            <a:r>
              <a:rPr lang="en-US" altLang="zh-CN" dirty="0">
                <a:latin typeface="微软雅黑" panose="020B0503020204020204" pitchFamily="34" charset="-122"/>
                <a:sym typeface="+mn-ea"/>
              </a:rPr>
              <a:t>13</a:t>
            </a:r>
            <a:r>
              <a:rPr lang="zh-CN" altLang="en-US" dirty="0">
                <a:latin typeface="微软雅黑" panose="020B0503020204020204" pitchFamily="34" charset="-122"/>
                <a:sym typeface="+mn-ea"/>
              </a:rPr>
              <a:t>种，具体内容如右图</a:t>
            </a:r>
            <a:endParaRPr lang="zh-CN" altLang="en-US" dirty="0">
              <a:latin typeface="微软雅黑" panose="020B0503020204020204" pitchFamily="34" charset="-122"/>
              <a:sym typeface="+mn-ea"/>
            </a:endParaRPr>
          </a:p>
        </p:txBody>
      </p:sp>
      <p:sp>
        <p:nvSpPr>
          <p:cNvPr id="3860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4482" name="幻灯片图像占位符 1"/>
          <p:cNvSpPr>
            <a:spLocks noGrp="1" noRot="1" noChangeAspect="1" noTextEdit="1"/>
          </p:cNvSpPr>
          <p:nvPr>
            <p:ph type="sldImg"/>
          </p:nvPr>
        </p:nvSpPr>
        <p:spPr>
          <a:xfrm>
            <a:off x="381000" y="685800"/>
            <a:ext cx="6096000" cy="3429000"/>
          </a:xfrm>
        </p:spPr>
      </p:sp>
      <p:sp>
        <p:nvSpPr>
          <p:cNvPr id="404483"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然后在来看一下【</a:t>
            </a:r>
            <a:r>
              <a:rPr lang="zh-CN" altLang="en-US" dirty="0">
                <a:solidFill>
                  <a:srgbClr val="04617B"/>
                </a:solidFill>
                <a:ea typeface="隶书" panose="02010509060101010101" pitchFamily="49" charset="-122"/>
                <a:sym typeface="Calibri" panose="020F0502020204030204" charset="0"/>
              </a:rPr>
              <a:t>购进自用货物退税业务变动情况】，相对于旧表，新表将【购进自用货物增值税专用发票内容】改为【购进自用货物进货凭证】内容，相应的将【增值税发票号码】变为【进货凭证号码】同时新增【进货凭证种类】、【开票日期】和【供货方纳税人识别号】三个数据项。</a:t>
            </a:r>
            <a:endParaRPr lang="zh-CN" altLang="en-US" dirty="0"/>
          </a:p>
        </p:txBody>
      </p:sp>
      <p:sp>
        <p:nvSpPr>
          <p:cNvPr id="404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8578" name="幻灯片图像占位符 1"/>
          <p:cNvSpPr>
            <a:spLocks noGrp="1" noRot="1" noChangeAspect="1" noTextEdit="1"/>
          </p:cNvSpPr>
          <p:nvPr>
            <p:ph type="sldImg"/>
          </p:nvPr>
        </p:nvSpPr>
        <p:spPr>
          <a:xfrm>
            <a:off x="381000" y="685800"/>
            <a:ext cx="6096000" cy="3429000"/>
          </a:xfrm>
        </p:spPr>
      </p:sp>
      <p:sp>
        <p:nvSpPr>
          <p:cNvPr id="408579" name="备注占位符 2"/>
          <p:cNvSpPr>
            <a:spLocks noGrp="1"/>
          </p:cNvSpPr>
          <p:nvPr>
            <p:ph type="body"/>
          </p:nvPr>
        </p:nvSpPr>
        <p:spPr>
          <a:xfrm>
            <a:off x="2147482688" y="2147482688"/>
            <a:ext cx="0" cy="0"/>
          </a:xfrm>
          <a:prstGeom prst="rect">
            <a:avLst/>
          </a:prstGeom>
          <a:noFill/>
          <a:ln w="9525">
            <a:noFill/>
          </a:ln>
        </p:spPr>
        <p:txBody>
          <a:bodyPr/>
          <a:p>
            <a:pPr lvl="0"/>
            <a:r>
              <a:rPr lang="zh-CN" altLang="en-US" dirty="0"/>
              <a:t>然后在来看一下注意点</a:t>
            </a:r>
            <a:endParaRPr lang="zh-CN" altLang="en-US" dirty="0"/>
          </a:p>
        </p:txBody>
      </p:sp>
      <p:sp>
        <p:nvSpPr>
          <p:cNvPr id="40858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0626" name="幻灯片图像占位符 1"/>
          <p:cNvSpPr>
            <a:spLocks noGrp="1" noRot="1" noChangeAspect="1" noTextEdit="1"/>
          </p:cNvSpPr>
          <p:nvPr>
            <p:ph type="sldImg"/>
          </p:nvPr>
        </p:nvSpPr>
        <p:spPr>
          <a:xfrm>
            <a:off x="381000" y="685800"/>
            <a:ext cx="6096000" cy="3429000"/>
          </a:xfrm>
        </p:spPr>
      </p:sp>
      <p:sp>
        <p:nvSpPr>
          <p:cNvPr id="410627" name="备注占位符 2"/>
          <p:cNvSpPr>
            <a:spLocks noGrp="1"/>
          </p:cNvSpPr>
          <p:nvPr>
            <p:ph type="body"/>
          </p:nvPr>
        </p:nvSpPr>
        <p:spPr>
          <a:xfrm>
            <a:off x="2147482688" y="2147482688"/>
            <a:ext cx="0" cy="0"/>
          </a:xfrm>
          <a:prstGeom prst="rect">
            <a:avLst/>
          </a:prstGeom>
          <a:noFill/>
          <a:ln w="9525">
            <a:noFill/>
          </a:ln>
        </p:spPr>
        <p:txBody>
          <a:bodyPr/>
          <a:p>
            <a:pPr lvl="0"/>
            <a:endParaRPr lang="zh-CN" altLang="en-US" dirty="0"/>
          </a:p>
        </p:txBody>
      </p:sp>
      <p:sp>
        <p:nvSpPr>
          <p:cNvPr id="410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4722" name="幻灯片图像占位符 1"/>
          <p:cNvSpPr>
            <a:spLocks noGrp="1" noRot="1" noChangeAspect="1" noTextEdit="1"/>
          </p:cNvSpPr>
          <p:nvPr>
            <p:ph type="sldImg"/>
          </p:nvPr>
        </p:nvSpPr>
        <p:spPr>
          <a:xfrm>
            <a:off x="381000" y="685800"/>
            <a:ext cx="6096000" cy="3429000"/>
          </a:xfrm>
        </p:spPr>
      </p:sp>
      <p:sp>
        <p:nvSpPr>
          <p:cNvPr id="414723" name="备注占位符 2"/>
          <p:cNvSpPr>
            <a:spLocks noGrp="1"/>
          </p:cNvSpPr>
          <p:nvPr>
            <p:ph type="body"/>
          </p:nvPr>
        </p:nvSpPr>
        <p:spPr>
          <a:xfrm>
            <a:off x="2147482688" y="2147482688"/>
            <a:ext cx="0" cy="0"/>
          </a:xfrm>
          <a:prstGeom prst="rect">
            <a:avLst/>
          </a:prstGeom>
          <a:noFill/>
          <a:ln w="9525">
            <a:noFill/>
          </a:ln>
        </p:spPr>
        <p:txBody>
          <a:bodyPr/>
          <a:p>
            <a:pPr marL="0" marR="0" lvl="0" indent="0" algn="l" defTabSz="914400" rtl="0" eaLnBrk="1" fontAlgn="ctr" latinLnBrk="0" hangingPunct="1">
              <a:lnSpc>
                <a:spcPct val="100000"/>
              </a:lnSpc>
              <a:spcBef>
                <a:spcPct val="0"/>
              </a:spcBef>
              <a:spcAft>
                <a:spcPct val="0"/>
              </a:spcAft>
              <a:buClrTx/>
              <a:buSzTx/>
              <a:buFontTx/>
              <a:buNone/>
            </a:pPr>
            <a:r>
              <a:rPr lang="zh-CN" altLang="en-US" dirty="0"/>
              <a:t>接下来，咱们在来看一下</a:t>
            </a:r>
            <a:r>
              <a:rPr lang="zh-CN" altLang="en-US" dirty="0">
                <a:solidFill>
                  <a:srgbClr val="04617B"/>
                </a:solidFill>
                <a:ea typeface="隶书" panose="02010509060101010101" pitchFamily="49" charset="-122"/>
                <a:sym typeface="Calibri" panose="020F0502020204030204" charset="0"/>
              </a:rPr>
              <a:t>出口已使用过的设备退税业务变动情况，首先，原申报表【</a:t>
            </a:r>
            <a:r>
              <a:rPr lang="zh-CN" altLang="en-US">
                <a:ln>
                  <a:noFill/>
                </a:ln>
                <a:solidFill>
                  <a:srgbClr val="000000"/>
                </a:solidFill>
                <a:effectLst/>
                <a:latin typeface="微软雅黑" panose="020B0503020204020204" pitchFamily="34" charset="-122"/>
                <a:ea typeface="微软雅黑" panose="020B0503020204020204" pitchFamily="34" charset="-122"/>
                <a:sym typeface="+mn-ea"/>
              </a:rPr>
              <a:t>出口已使用过的设备退税申报表】项目变动，具体变动情况，接下来会进行讲解，然后新增了【</a:t>
            </a:r>
            <a:r>
              <a:rPr lang="zh-CN" altLang="en-US" dirty="0">
                <a:ln>
                  <a:noFill/>
                </a:ln>
                <a:solidFill>
                  <a:srgbClr val="000000"/>
                </a:solidFill>
                <a:effectLst/>
                <a:latin typeface="微软雅黑" panose="020B0503020204020204" pitchFamily="34" charset="-122"/>
                <a:ea typeface="微软雅黑" panose="020B0503020204020204" pitchFamily="34" charset="-122"/>
                <a:sym typeface="+mn-ea"/>
              </a:rPr>
              <a:t>海关出口商品代码、名称、退税率调整对应表】、</a:t>
            </a:r>
            <a:r>
              <a:rPr lang="en-US" altLang="zh-CN" dirty="0">
                <a:ln>
                  <a:noFill/>
                </a:ln>
                <a:solidFill>
                  <a:srgbClr val="000000"/>
                </a:solidFill>
                <a:effectLst/>
                <a:latin typeface="微软雅黑" panose="020B0503020204020204" pitchFamily="34" charset="-122"/>
                <a:ea typeface="微软雅黑" panose="020B0503020204020204" pitchFamily="34" charset="-122"/>
                <a:sym typeface="+mn-ea"/>
              </a:rPr>
              <a:t>《</a:t>
            </a:r>
            <a:r>
              <a:rPr lang="zh-CN" altLang="en-US" dirty="0">
                <a:ln>
                  <a:noFill/>
                </a:ln>
                <a:solidFill>
                  <a:srgbClr val="000000"/>
                </a:solidFill>
                <a:effectLst/>
                <a:latin typeface="微软雅黑" panose="020B0503020204020204" pitchFamily="34" charset="-122"/>
                <a:ea typeface="微软雅黑" panose="020B0503020204020204" pitchFamily="34" charset="-122"/>
                <a:sym typeface="+mn-ea"/>
              </a:rPr>
              <a:t>出口货物收汇申报表</a:t>
            </a:r>
            <a:r>
              <a:rPr lang="en-US" altLang="zh-CN" dirty="0">
                <a:ln>
                  <a:noFill/>
                </a:ln>
                <a:solidFill>
                  <a:srgbClr val="000000"/>
                </a:solidFill>
                <a:effectLst/>
                <a:latin typeface="微软雅黑" panose="020B0503020204020204" pitchFamily="34" charset="-122"/>
                <a:ea typeface="微软雅黑" panose="020B0503020204020204" pitchFamily="34" charset="-122"/>
                <a:sym typeface="+mn-ea"/>
              </a:rPr>
              <a:t>》</a:t>
            </a:r>
            <a:r>
              <a:rPr lang="zh-CN" altLang="en-US" dirty="0">
                <a:ln>
                  <a:noFill/>
                </a:ln>
                <a:solidFill>
                  <a:srgbClr val="000000"/>
                </a:solidFill>
                <a:effectLst/>
                <a:latin typeface="微软雅黑" panose="020B0503020204020204" pitchFamily="34" charset="-122"/>
                <a:ea typeface="微软雅黑" panose="020B0503020204020204" pitchFamily="34" charset="-122"/>
                <a:sym typeface="+mn-ea"/>
              </a:rPr>
              <a:t>和</a:t>
            </a:r>
            <a:r>
              <a:rPr lang="en-US" altLang="zh-CN" dirty="0">
                <a:ln>
                  <a:noFill/>
                </a:ln>
                <a:solidFill>
                  <a:srgbClr val="000000"/>
                </a:solidFill>
                <a:effectLst/>
                <a:latin typeface="微软雅黑" panose="020B0503020204020204" pitchFamily="34" charset="-122"/>
                <a:ea typeface="微软雅黑" panose="020B0503020204020204" pitchFamily="34" charset="-122"/>
                <a:sym typeface="+mn-ea"/>
              </a:rPr>
              <a:t>《</a:t>
            </a:r>
            <a:r>
              <a:rPr lang="zh-CN" altLang="en-US" dirty="0">
                <a:ln>
                  <a:noFill/>
                </a:ln>
                <a:solidFill>
                  <a:srgbClr val="000000"/>
                </a:solidFill>
                <a:effectLst/>
                <a:latin typeface="微软雅黑" panose="020B0503020204020204" pitchFamily="34" charset="-122"/>
                <a:ea typeface="微软雅黑" panose="020B0503020204020204" pitchFamily="34" charset="-122"/>
                <a:sym typeface="+mn-ea"/>
              </a:rPr>
              <a:t>出口货物不能收汇申报表</a:t>
            </a:r>
            <a:r>
              <a:rPr lang="en-US" altLang="zh-CN" dirty="0">
                <a:ln>
                  <a:noFill/>
                </a:ln>
                <a:solidFill>
                  <a:srgbClr val="000000"/>
                </a:solidFill>
                <a:effectLst/>
                <a:latin typeface="微软雅黑" panose="020B0503020204020204" pitchFamily="34" charset="-122"/>
                <a:ea typeface="微软雅黑" panose="020B0503020204020204" pitchFamily="34" charset="-122"/>
                <a:sym typeface="+mn-ea"/>
              </a:rPr>
              <a:t>》</a:t>
            </a:r>
            <a:r>
              <a:rPr lang="zh-CN" altLang="en-US" dirty="0">
                <a:ln>
                  <a:noFill/>
                </a:ln>
                <a:solidFill>
                  <a:srgbClr val="000000"/>
                </a:solidFill>
                <a:effectLst/>
                <a:latin typeface="微软雅黑" panose="020B0503020204020204" pitchFamily="34" charset="-122"/>
                <a:ea typeface="微软雅黑" panose="020B0503020204020204" pitchFamily="34" charset="-122"/>
                <a:sym typeface="+mn-ea"/>
              </a:rPr>
              <a:t>三张表</a:t>
            </a:r>
            <a:endParaRPr lang="zh-CN" altLang="en-US" dirty="0">
              <a:ln>
                <a:noFill/>
              </a:ln>
              <a:solidFill>
                <a:srgbClr val="000000"/>
              </a:solidFill>
              <a:effectLst/>
              <a:latin typeface="微软雅黑" panose="020B0503020204020204" pitchFamily="34" charset="-122"/>
              <a:ea typeface="微软雅黑" panose="020B0503020204020204" pitchFamily="34" charset="-122"/>
              <a:sym typeface="+mn-ea"/>
            </a:endParaRPr>
          </a:p>
        </p:txBody>
      </p:sp>
      <p:sp>
        <p:nvSpPr>
          <p:cNvPr id="4147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8818" name="幻灯片图像占位符 1"/>
          <p:cNvSpPr>
            <a:spLocks noGrp="1" noRot="1" noChangeAspect="1" noTextEdit="1"/>
          </p:cNvSpPr>
          <p:nvPr>
            <p:ph type="sldImg"/>
          </p:nvPr>
        </p:nvSpPr>
        <p:spPr>
          <a:xfrm>
            <a:off x="381000" y="685800"/>
            <a:ext cx="6096000" cy="3429000"/>
          </a:xfrm>
        </p:spPr>
      </p:sp>
      <p:sp>
        <p:nvSpPr>
          <p:cNvPr id="418819"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然后咱们来看一下</a:t>
            </a:r>
            <a:r>
              <a:rPr lang="zh-CN" altLang="en-US" dirty="0">
                <a:solidFill>
                  <a:srgbClr val="04617B"/>
                </a:solidFill>
                <a:ea typeface="隶书" panose="02010509060101010101" pitchFamily="49" charset="-122"/>
                <a:sym typeface="Calibri" panose="020F0502020204030204" charset="0"/>
              </a:rPr>
              <a:t>【</a:t>
            </a:r>
            <a:r>
              <a:rPr lang="zh-CN" altLang="en-US">
                <a:ln>
                  <a:noFill/>
                </a:ln>
                <a:solidFill>
                  <a:srgbClr val="000000"/>
                </a:solidFill>
                <a:effectLst/>
                <a:latin typeface="微软雅黑" panose="020B0503020204020204" pitchFamily="34" charset="-122"/>
                <a:ea typeface="微软雅黑" panose="020B0503020204020204" pitchFamily="34" charset="-122"/>
                <a:sym typeface="+mn-ea"/>
              </a:rPr>
              <a:t>出口已使用过的设备退税申报表】的项目变动情况，相对于老表，新表去掉了【出口收汇核销单号】，并将【折余价值】细化为了【设备原值】、【已使用年限】、【已提累计折旧】和【设备净值】四个数据项</a:t>
            </a:r>
            <a:endParaRPr lang="zh-CN" altLang="en-US" dirty="0"/>
          </a:p>
        </p:txBody>
      </p:sp>
      <p:sp>
        <p:nvSpPr>
          <p:cNvPr id="4188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20866" name="幻灯片图像占位符 1"/>
          <p:cNvSpPr>
            <a:spLocks noGrp="1" noRot="1" noChangeAspect="1" noTextEdit="1"/>
          </p:cNvSpPr>
          <p:nvPr>
            <p:ph type="sldImg"/>
          </p:nvPr>
        </p:nvSpPr>
        <p:spPr>
          <a:xfrm>
            <a:off x="381000" y="685800"/>
            <a:ext cx="6096000" cy="3429000"/>
          </a:xfrm>
        </p:spPr>
      </p:sp>
      <p:sp>
        <p:nvSpPr>
          <p:cNvPr id="420867" name="备注占位符 2"/>
          <p:cNvSpPr>
            <a:spLocks noGrp="1"/>
          </p:cNvSpPr>
          <p:nvPr>
            <p:ph type="body"/>
          </p:nvPr>
        </p:nvSpPr>
        <p:spPr>
          <a:xfrm>
            <a:off x="2147482688" y="2147482688"/>
            <a:ext cx="0" cy="0"/>
          </a:xfrm>
          <a:prstGeom prst="rect">
            <a:avLst/>
          </a:prstGeom>
          <a:noFill/>
          <a:ln w="9525">
            <a:noFill/>
          </a:ln>
        </p:spPr>
        <p:txBody>
          <a:bodyPr/>
          <a:p>
            <a:pPr lvl="0"/>
            <a:endParaRPr lang="zh-CN" altLang="en-US" dirty="0"/>
          </a:p>
        </p:txBody>
      </p:sp>
      <p:sp>
        <p:nvSpPr>
          <p:cNvPr id="4208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22914" name="幻灯片图像占位符 1"/>
          <p:cNvSpPr>
            <a:spLocks noGrp="1" noRot="1" noChangeAspect="1" noTextEdit="1"/>
          </p:cNvSpPr>
          <p:nvPr>
            <p:ph type="sldImg"/>
          </p:nvPr>
        </p:nvSpPr>
        <p:spPr>
          <a:xfrm>
            <a:off x="381000" y="685800"/>
            <a:ext cx="6096000" cy="3429000"/>
          </a:xfrm>
        </p:spPr>
      </p:sp>
      <p:sp>
        <p:nvSpPr>
          <p:cNvPr id="422915" name="备注占位符 2"/>
          <p:cNvSpPr>
            <a:spLocks noGrp="1"/>
          </p:cNvSpPr>
          <p:nvPr>
            <p:ph type="body"/>
          </p:nvPr>
        </p:nvSpPr>
        <p:spPr>
          <a:xfrm>
            <a:off x="2147482688" y="2147482688"/>
            <a:ext cx="0" cy="0"/>
          </a:xfrm>
          <a:prstGeom prst="rect">
            <a:avLst/>
          </a:prstGeom>
          <a:noFill/>
          <a:ln w="9525">
            <a:noFill/>
          </a:ln>
        </p:spPr>
        <p:txBody>
          <a:bodyPr/>
          <a:p>
            <a:pPr lvl="0"/>
            <a:endParaRPr lang="zh-CN" altLang="en-US" dirty="0"/>
          </a:p>
        </p:txBody>
      </p:sp>
      <p:sp>
        <p:nvSpPr>
          <p:cNvPr id="4229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24962" name="幻灯片图像占位符 1"/>
          <p:cNvSpPr>
            <a:spLocks noGrp="1" noRot="1" noChangeAspect="1" noTextEdit="1"/>
          </p:cNvSpPr>
          <p:nvPr>
            <p:ph type="sldImg"/>
          </p:nvPr>
        </p:nvSpPr>
        <p:spPr>
          <a:xfrm>
            <a:off x="381000" y="685800"/>
            <a:ext cx="6096000" cy="3429000"/>
          </a:xfrm>
        </p:spPr>
      </p:sp>
      <p:sp>
        <p:nvSpPr>
          <p:cNvPr id="424963"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424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3394" name="幻灯片图像占位符 1"/>
          <p:cNvSpPr>
            <a:spLocks noGrp="1" noRot="1" noChangeAspect="1" noTextEdit="1"/>
          </p:cNvSpPr>
          <p:nvPr>
            <p:ph type="sldImg"/>
          </p:nvPr>
        </p:nvSpPr>
        <p:spPr>
          <a:xfrm>
            <a:off x="381000" y="685800"/>
            <a:ext cx="6096000" cy="3429000"/>
          </a:xfrm>
        </p:spPr>
      </p:sp>
      <p:sp>
        <p:nvSpPr>
          <p:cNvPr id="443395" name="备注占位符 2"/>
          <p:cNvSpPr>
            <a:spLocks noGrp="1"/>
          </p:cNvSpPr>
          <p:nvPr>
            <p:ph type="body"/>
          </p:nvPr>
        </p:nvSpPr>
        <p:spPr>
          <a:xfrm>
            <a:off x="2147482688" y="2147482688"/>
            <a:ext cx="0" cy="0"/>
          </a:xfrm>
          <a:prstGeom prst="rect">
            <a:avLst/>
          </a:prstGeom>
          <a:noFill/>
          <a:ln w="9525">
            <a:noFill/>
          </a:ln>
        </p:spPr>
        <p:txBody>
          <a:bodyPr/>
          <a:p>
            <a:pPr lvl="0"/>
            <a:r>
              <a:rPr lang="zh-CN" altLang="en-US" dirty="0"/>
              <a:t>然后在来看一下【</a:t>
            </a:r>
            <a:r>
              <a:rPr lang="zh-CN" altLang="en-US" dirty="0">
                <a:solidFill>
                  <a:srgbClr val="04617B"/>
                </a:solidFill>
                <a:ea typeface="隶书" panose="02010509060101010101" pitchFamily="49" charset="-122"/>
                <a:sym typeface="Calibri" panose="020F0502020204030204" charset="0"/>
              </a:rPr>
              <a:t>生产企业出口非自产货物消费税退税业务变动情况】，这个业务只是</a:t>
            </a:r>
            <a:r>
              <a:rPr lang="en-US" altLang="zh-CN" dirty="0">
                <a:solidFill>
                  <a:srgbClr val="000000"/>
                </a:solidFill>
                <a:effectLst/>
                <a:latin typeface="微软雅黑" panose="020B0503020204020204" pitchFamily="34" charset="-122"/>
                <a:ea typeface="微软雅黑" panose="020B0503020204020204" pitchFamily="34" charset="-122"/>
                <a:sym typeface="+mn-ea"/>
              </a:rPr>
              <a:t>《</a:t>
            </a:r>
            <a:r>
              <a:rPr lang="zh-CN" altLang="en-US" dirty="0">
                <a:solidFill>
                  <a:srgbClr val="000000"/>
                </a:solidFill>
                <a:effectLst/>
                <a:latin typeface="微软雅黑" panose="020B0503020204020204" pitchFamily="34" charset="-122"/>
                <a:ea typeface="微软雅黑" panose="020B0503020204020204" pitchFamily="34" charset="-122"/>
                <a:sym typeface="+mn-ea"/>
              </a:rPr>
              <a:t>生产企业出口非自产货物消费税退税申报表</a:t>
            </a:r>
            <a:r>
              <a:rPr lang="en-US" altLang="zh-CN" dirty="0">
                <a:solidFill>
                  <a:srgbClr val="000000"/>
                </a:solidFill>
                <a:effectLst/>
                <a:latin typeface="微软雅黑" panose="020B0503020204020204" pitchFamily="34" charset="-122"/>
                <a:ea typeface="微软雅黑" panose="020B0503020204020204" pitchFamily="34" charset="-122"/>
                <a:sym typeface="+mn-ea"/>
              </a:rPr>
              <a:t>》</a:t>
            </a:r>
            <a:r>
              <a:rPr lang="zh-CN" altLang="en-US" dirty="0">
                <a:solidFill>
                  <a:srgbClr val="000000"/>
                </a:solidFill>
                <a:effectLst/>
                <a:latin typeface="微软雅黑" panose="020B0503020204020204" pitchFamily="34" charset="-122"/>
                <a:ea typeface="微软雅黑" panose="020B0503020204020204" pitchFamily="34" charset="-122"/>
                <a:sym typeface="+mn-ea"/>
              </a:rPr>
              <a:t>中个别项目进行了变动，</a:t>
            </a:r>
            <a:r>
              <a:rPr lang="en-US" altLang="zh-CN" dirty="0">
                <a:solidFill>
                  <a:srgbClr val="000000"/>
                </a:solidFill>
                <a:latin typeface="微软雅黑" panose="020B0503020204020204" pitchFamily="34" charset="-122"/>
                <a:ea typeface="微软雅黑" panose="020B0503020204020204" pitchFamily="34" charset="-122"/>
                <a:sym typeface="+mn-ea"/>
              </a:rPr>
              <a:t>《</a:t>
            </a:r>
            <a:r>
              <a:rPr lang="zh-CN" altLang="en-US" dirty="0">
                <a:solidFill>
                  <a:srgbClr val="000000"/>
                </a:solidFill>
                <a:latin typeface="微软雅黑" panose="020B0503020204020204" pitchFamily="34" charset="-122"/>
                <a:ea typeface="微软雅黑" panose="020B0503020204020204" pitchFamily="34" charset="-122"/>
                <a:sym typeface="+mn-ea"/>
              </a:rPr>
              <a:t>出口货物离岸价差异原因说明表</a:t>
            </a:r>
            <a:r>
              <a:rPr lang="en-US" altLang="zh-CN" dirty="0">
                <a:solidFill>
                  <a:srgbClr val="000000"/>
                </a:solidFill>
                <a:latin typeface="微软雅黑" panose="020B0503020204020204" pitchFamily="34" charset="-122"/>
                <a:ea typeface="微软雅黑" panose="020B0503020204020204" pitchFamily="34" charset="-122"/>
                <a:sym typeface="+mn-ea"/>
              </a:rPr>
              <a:t>》</a:t>
            </a:r>
            <a:r>
              <a:rPr lang="zh-CN" altLang="en-US" dirty="0">
                <a:solidFill>
                  <a:srgbClr val="000000"/>
                </a:solidFill>
                <a:latin typeface="微软雅黑" panose="020B0503020204020204" pitchFamily="34" charset="-122"/>
                <a:ea typeface="微软雅黑" panose="020B0503020204020204" pitchFamily="34" charset="-122"/>
                <a:sym typeface="+mn-ea"/>
              </a:rPr>
              <a:t>还是保持原样，无变化</a:t>
            </a:r>
            <a:endParaRPr lang="zh-CN" altLang="en-US" dirty="0">
              <a:solidFill>
                <a:srgbClr val="000000"/>
              </a:solidFill>
              <a:effectLst/>
              <a:latin typeface="微软雅黑" panose="020B0503020204020204" pitchFamily="34" charset="-122"/>
              <a:ea typeface="微软雅黑" panose="020B0503020204020204" pitchFamily="34" charset="-122"/>
              <a:sym typeface="+mn-ea"/>
            </a:endParaRPr>
          </a:p>
        </p:txBody>
      </p:sp>
      <p:sp>
        <p:nvSpPr>
          <p:cNvPr id="44339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ym typeface="+mn-ea"/>
              </a:rPr>
              <a:t>首先来看，出口退免税备案的变化</a:t>
            </a:r>
            <a:endParaRPr lang="zh-CN" altLang="en-US"/>
          </a:p>
        </p:txBody>
      </p:sp>
      <p:sp>
        <p:nvSpPr>
          <p:cNvPr id="4" name="灯片编号占位符 3"/>
          <p:cNvSpPr>
            <a:spLocks noGrp="1"/>
          </p:cNvSpPr>
          <p:nvPr>
            <p:ph type="sldNum" sz="quarter" idx="5"/>
          </p:nvPr>
        </p:nvSpPr>
        <p:spPr/>
        <p:txBody>
          <a:bodyPr/>
          <a:lstStyle/>
          <a:p>
            <a:fld id="{F82D60C7-5BAD-4FC9-AA25-F151FA3AEDC8}"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7490" name="幻灯片图像占位符 1"/>
          <p:cNvSpPr>
            <a:spLocks noGrp="1" noRot="1" noChangeAspect="1" noTextEdit="1"/>
          </p:cNvSpPr>
          <p:nvPr>
            <p:ph type="sldImg"/>
          </p:nvPr>
        </p:nvSpPr>
        <p:spPr>
          <a:xfrm>
            <a:off x="381000" y="685800"/>
            <a:ext cx="6096000" cy="3429000"/>
          </a:xfrm>
        </p:spPr>
      </p:sp>
      <p:sp>
        <p:nvSpPr>
          <p:cNvPr id="447491"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然后咱们一起来看一下</a:t>
            </a:r>
            <a:r>
              <a:rPr lang="en-US" altLang="zh-CN" dirty="0">
                <a:solidFill>
                  <a:srgbClr val="000000"/>
                </a:solidFill>
                <a:effectLst/>
                <a:latin typeface="微软雅黑" panose="020B0503020204020204" pitchFamily="34" charset="-122"/>
                <a:ea typeface="微软雅黑" panose="020B0503020204020204" pitchFamily="34" charset="-122"/>
                <a:sym typeface="+mn-ea"/>
              </a:rPr>
              <a:t>《</a:t>
            </a:r>
            <a:r>
              <a:rPr lang="zh-CN" altLang="en-US" dirty="0">
                <a:solidFill>
                  <a:srgbClr val="000000"/>
                </a:solidFill>
                <a:effectLst/>
                <a:latin typeface="微软雅黑" panose="020B0503020204020204" pitchFamily="34" charset="-122"/>
                <a:ea typeface="微软雅黑" panose="020B0503020204020204" pitchFamily="34" charset="-122"/>
                <a:sym typeface="+mn-ea"/>
              </a:rPr>
              <a:t>生产企业出口非自产货物消费税退税申报表</a:t>
            </a:r>
            <a:r>
              <a:rPr lang="en-US" altLang="zh-CN" dirty="0">
                <a:solidFill>
                  <a:srgbClr val="000000"/>
                </a:solidFill>
                <a:effectLst/>
                <a:latin typeface="微软雅黑" panose="020B0503020204020204" pitchFamily="34" charset="-122"/>
                <a:ea typeface="微软雅黑" panose="020B0503020204020204" pitchFamily="34" charset="-122"/>
                <a:sym typeface="+mn-ea"/>
              </a:rPr>
              <a:t>》</a:t>
            </a:r>
            <a:r>
              <a:rPr lang="zh-CN" altLang="en-US" dirty="0">
                <a:solidFill>
                  <a:srgbClr val="000000"/>
                </a:solidFill>
                <a:effectLst/>
                <a:latin typeface="微软雅黑" panose="020B0503020204020204" pitchFamily="34" charset="-122"/>
                <a:ea typeface="微软雅黑" panose="020B0503020204020204" pitchFamily="34" charset="-122"/>
                <a:sym typeface="+mn-ea"/>
              </a:rPr>
              <a:t>项目变动情况，相对于旧表来说，新表新增了【凭证种类】数据项，将凭证开具日期改为【出口日期】</a:t>
            </a:r>
            <a:endParaRPr lang="zh-CN" altLang="en-US" dirty="0">
              <a:solidFill>
                <a:srgbClr val="000000"/>
              </a:solidFill>
              <a:effectLst/>
              <a:latin typeface="微软雅黑" panose="020B0503020204020204" pitchFamily="34" charset="-122"/>
              <a:ea typeface="微软雅黑" panose="020B0503020204020204" pitchFamily="34" charset="-122"/>
              <a:sym typeface="+mn-ea"/>
            </a:endParaRPr>
          </a:p>
        </p:txBody>
      </p:sp>
      <p:sp>
        <p:nvSpPr>
          <p:cNvPr id="44749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9954" name="幻灯片图像占位符 1"/>
          <p:cNvSpPr>
            <a:spLocks noGrp="1" noRot="1" noChangeAspect="1" noTextEdit="1"/>
          </p:cNvSpPr>
          <p:nvPr>
            <p:ph type="sldImg"/>
          </p:nvPr>
        </p:nvSpPr>
        <p:spPr>
          <a:xfrm>
            <a:off x="381000" y="685800"/>
            <a:ext cx="6096000" cy="3429000"/>
          </a:xfrm>
        </p:spPr>
      </p:sp>
      <p:sp>
        <p:nvSpPr>
          <p:cNvPr id="509955" name="备注占位符 2"/>
          <p:cNvSpPr>
            <a:spLocks noGrp="1"/>
          </p:cNvSpPr>
          <p:nvPr>
            <p:ph type="body"/>
          </p:nvPr>
        </p:nvSpPr>
        <p:spPr>
          <a:xfrm>
            <a:off x="685800" y="4400550"/>
            <a:ext cx="5486400" cy="3600450"/>
          </a:xfrm>
          <a:prstGeom prst="rect">
            <a:avLst/>
          </a:prstGeom>
          <a:noFill/>
          <a:ln w="9525">
            <a:noFill/>
          </a:ln>
        </p:spPr>
        <p:txBody>
          <a:bodyPr/>
          <a:p>
            <a:pPr lvl="0"/>
            <a:r>
              <a:rPr lang="zh-CN" altLang="en-US" dirty="0"/>
              <a:t>然后咱们在来看一下本次新增的事项：</a:t>
            </a:r>
            <a:r>
              <a:rPr lang="zh-CN" altLang="en-US" b="1" spc="160" dirty="0">
                <a:solidFill>
                  <a:schemeClr val="accent1">
                    <a:lumMod val="75000"/>
                  </a:schemeClr>
                </a:solidFill>
                <a:latin typeface="微软雅黑" panose="020B0503020204020204" pitchFamily="34" charset="-122"/>
                <a:ea typeface="微软雅黑" panose="020B0503020204020204" pitchFamily="34" charset="-122"/>
                <a:sym typeface="+mn-ea"/>
              </a:rPr>
              <a:t>撤回退（免）税申报业务</a:t>
            </a:r>
            <a:endParaRPr lang="zh-CN" altLang="en-US" b="1" spc="160" dirty="0">
              <a:solidFill>
                <a:schemeClr val="accent1">
                  <a:lumMod val="75000"/>
                </a:schemeClr>
              </a:solidFill>
              <a:latin typeface="微软雅黑" panose="020B0503020204020204" pitchFamily="34" charset="-122"/>
              <a:ea typeface="微软雅黑" panose="020B0503020204020204" pitchFamily="34" charset="-122"/>
            </a:endParaRPr>
          </a:p>
          <a:p>
            <a:pPr lvl="0"/>
            <a:endParaRPr lang="zh-CN" altLang="en-US" dirty="0"/>
          </a:p>
        </p:txBody>
      </p:sp>
      <p:sp>
        <p:nvSpPr>
          <p:cNvPr id="5099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02" name="幻灯片图像占位符 1"/>
          <p:cNvSpPr>
            <a:spLocks noGrp="1" noRot="1" noChangeAspect="1" noTextEdit="1"/>
          </p:cNvSpPr>
          <p:nvPr>
            <p:ph type="sldImg"/>
          </p:nvPr>
        </p:nvSpPr>
        <p:spPr>
          <a:xfrm>
            <a:off x="381000" y="685800"/>
            <a:ext cx="6096000" cy="3429000"/>
          </a:xfrm>
        </p:spPr>
      </p:sp>
      <p:sp>
        <p:nvSpPr>
          <p:cNvPr id="512003"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51200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4050" name="幻灯片图像占位符 1"/>
          <p:cNvSpPr>
            <a:spLocks noGrp="1" noRot="1" noChangeAspect="1" noTextEdit="1"/>
          </p:cNvSpPr>
          <p:nvPr>
            <p:ph type="sldImg"/>
          </p:nvPr>
        </p:nvSpPr>
        <p:spPr>
          <a:xfrm>
            <a:off x="381000" y="685800"/>
            <a:ext cx="6096000" cy="3429000"/>
          </a:xfrm>
        </p:spPr>
      </p:sp>
      <p:sp>
        <p:nvSpPr>
          <p:cNvPr id="514051"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5140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6098" name="幻灯片图像占位符 1"/>
          <p:cNvSpPr>
            <a:spLocks noGrp="1" noRot="1" noChangeAspect="1" noTextEdit="1"/>
          </p:cNvSpPr>
          <p:nvPr>
            <p:ph type="sldImg"/>
          </p:nvPr>
        </p:nvSpPr>
        <p:spPr>
          <a:xfrm>
            <a:off x="381000" y="685800"/>
            <a:ext cx="6096000" cy="3429000"/>
          </a:xfrm>
        </p:spPr>
      </p:sp>
      <p:sp>
        <p:nvSpPr>
          <p:cNvPr id="516099"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5161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8146" name="幻灯片图像占位符 1"/>
          <p:cNvSpPr>
            <a:spLocks noGrp="1" noRot="1" noChangeAspect="1" noTextEdit="1"/>
          </p:cNvSpPr>
          <p:nvPr>
            <p:ph type="sldImg"/>
          </p:nvPr>
        </p:nvSpPr>
        <p:spPr>
          <a:xfrm>
            <a:off x="381000" y="685800"/>
            <a:ext cx="6096000" cy="3429000"/>
          </a:xfrm>
        </p:spPr>
      </p:sp>
      <p:sp>
        <p:nvSpPr>
          <p:cNvPr id="518147"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51814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0194" name="幻灯片图像占位符 1"/>
          <p:cNvSpPr>
            <a:spLocks noGrp="1" noRot="1" noChangeAspect="1" noTextEdit="1"/>
          </p:cNvSpPr>
          <p:nvPr>
            <p:ph type="sldImg"/>
          </p:nvPr>
        </p:nvSpPr>
        <p:spPr>
          <a:xfrm>
            <a:off x="381000" y="685800"/>
            <a:ext cx="6096000" cy="3429000"/>
          </a:xfrm>
        </p:spPr>
      </p:sp>
      <p:sp>
        <p:nvSpPr>
          <p:cNvPr id="520195"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52019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5554" name="幻灯片图像占位符 1"/>
          <p:cNvSpPr>
            <a:spLocks noGrp="1" noRot="1" noChangeAspect="1" noTextEdit="1"/>
          </p:cNvSpPr>
          <p:nvPr>
            <p:ph type="sldImg"/>
          </p:nvPr>
        </p:nvSpPr>
        <p:spPr>
          <a:xfrm>
            <a:off x="381000" y="685800"/>
            <a:ext cx="6096000" cy="3429000"/>
          </a:xfrm>
        </p:spPr>
      </p:sp>
      <p:sp>
        <p:nvSpPr>
          <p:cNvPr id="535555" name="备注占位符 2"/>
          <p:cNvSpPr>
            <a:spLocks noGrp="1"/>
          </p:cNvSpPr>
          <p:nvPr>
            <p:ph type="body"/>
          </p:nvPr>
        </p:nvSpPr>
        <p:spPr>
          <a:xfrm>
            <a:off x="685800" y="4400550"/>
            <a:ext cx="5486400" cy="3600450"/>
          </a:xfrm>
          <a:prstGeom prst="rect">
            <a:avLst/>
          </a:prstGeom>
          <a:noFill/>
          <a:ln w="9525">
            <a:noFill/>
          </a:ln>
        </p:spPr>
        <p:txBody>
          <a:bodyPr/>
          <a:p>
            <a:pPr lvl="0"/>
            <a:endParaRPr lang="zh-CN" altLang="en-US" dirty="0"/>
          </a:p>
        </p:txBody>
      </p:sp>
      <p:sp>
        <p:nvSpPr>
          <p:cNvPr id="535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Font typeface="Arial" panose="020B0604020202020204" pitchFamily="34" charset="0"/>
              <a:buChar char="•"/>
            </a:pPr>
            <a:fld id="{9A0DB2DC-4C9A-4742-B13C-FB6460FD3503}" type="slidenum">
              <a:rPr lang="en-US" altLang="en-US" dirty="0"/>
            </a:fld>
            <a:endParaRPr lang="en-US"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ym typeface="+mn-ea"/>
              </a:rPr>
              <a:t>接下来，咱们在来看一下</a:t>
            </a:r>
            <a:r>
              <a:rPr lang="zh-CN" altLang="en-US" dirty="0">
                <a:sym typeface="+mn-ea"/>
              </a:rPr>
              <a:t>证明类业务差异</a:t>
            </a:r>
            <a:endParaRPr lang="zh-CN" altLang="en-US" dirty="0"/>
          </a:p>
          <a:p>
            <a:endParaRPr lang="zh-CN" altLang="en-US"/>
          </a:p>
        </p:txBody>
      </p:sp>
      <p:sp>
        <p:nvSpPr>
          <p:cNvPr id="4" name="灯片编号占位符 3"/>
          <p:cNvSpPr>
            <a:spLocks noGrp="1"/>
          </p:cNvSpPr>
          <p:nvPr>
            <p:ph type="sldNum" sz="quarter" idx="5"/>
          </p:nvPr>
        </p:nvSpPr>
        <p:spPr/>
        <p:txBody>
          <a:bodyPr/>
          <a:lstStyle/>
          <a:p>
            <a:fld id="{F82D60C7-5BAD-4FC9-AA25-F151FA3AEDC8}"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sym typeface="+mn-ea"/>
              </a:rPr>
              <a:t>来料加工免税证明管理包括来料加工免税证明的申请以及来料加工免税证明的核销。其中在来料加工免税证明核销时，系统增加了三个受理时的疑点校验。第一个是。。</a:t>
            </a:r>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幻灯片图像占位符 1"/>
          <p:cNvSpPr>
            <a:spLocks noGrp="1" noRot="1" noChangeAspect="1" noTextEdit="1"/>
          </p:cNvSpPr>
          <p:nvPr>
            <p:ph type="sldImg"/>
          </p:nvPr>
        </p:nvSpPr>
        <p:spPr>
          <a:xfrm>
            <a:off x="381000" y="685800"/>
            <a:ext cx="6096000" cy="3429000"/>
          </a:xfrm>
        </p:spPr>
      </p:sp>
      <p:sp>
        <p:nvSpPr>
          <p:cNvPr id="104450"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0445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sym typeface="+mn-ea"/>
              </a:rPr>
              <a:t>代理出口货物证明，删除了原表中的出口收汇核销单号和核销单单证不齐标志这两个已经与现有政策不符的字段。增加了委托出口货物证明号码字段。</a:t>
            </a:r>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b="1" dirty="0">
                <a:latin typeface="华文楷体" panose="02010600040101010101" pitchFamily="2" charset="-122"/>
                <a:ea typeface="华文楷体" panose="02010600040101010101" pitchFamily="2" charset="-122"/>
                <a:sym typeface="+mn-ea"/>
              </a:rPr>
              <a:t>主要是增加</a:t>
            </a:r>
            <a:r>
              <a:rPr lang="zh-CN" altLang="en-US" dirty="0">
                <a:latin typeface="华文楷体" panose="02010600040101010101" pitchFamily="2" charset="-122"/>
                <a:ea typeface="华文楷体" panose="02010600040101010101" pitchFamily="2" charset="-122"/>
                <a:sym typeface="+mn-ea"/>
              </a:rPr>
              <a:t>“申请原因”字段</a:t>
            </a:r>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t>然后咱们在来看一下</a:t>
            </a:r>
            <a:r>
              <a:rPr lang="zh-CN" altLang="en-US" b="1" spc="240" dirty="0">
                <a:solidFill>
                  <a:schemeClr val="accent1"/>
                </a:solidFill>
                <a:uLnTx/>
                <a:latin typeface="微软雅黑" panose="020B0503020204020204" pitchFamily="34" charset="-122"/>
                <a:ea typeface="微软雅黑" panose="020B0503020204020204" pitchFamily="34" charset="-122"/>
                <a:sym typeface="Constantia" panose="02030602050306030303" pitchFamily="18" charset="0"/>
              </a:rPr>
              <a:t>四、出口货物已补税（未退税）证明</a:t>
            </a:r>
            <a:endParaRPr lang="zh-CN" altLang="en-US" b="1" spc="240" dirty="0">
              <a:solidFill>
                <a:schemeClr val="accent1"/>
              </a:solidFill>
              <a:uLnTx/>
              <a:latin typeface="微软雅黑" panose="020B0503020204020204" pitchFamily="34" charset="-122"/>
              <a:ea typeface="微软雅黑" panose="020B0503020204020204" pitchFamily="34" charset="-122"/>
              <a:sym typeface="Constantia" panose="02030602050306030303" pitchFamily="18" charset="0"/>
            </a:endParaRPr>
          </a:p>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sym typeface="+mn-ea"/>
              </a:rPr>
              <a:t>退运证明经过简化，将退运的申请表与税务机关出具的证明合并为一张表单。表单上半部分是企业申请部分，下半部分是税务机关办理后的核实情况。</a:t>
            </a:r>
            <a:endParaRPr lang="zh-CN" altLang="en-US" dirty="0"/>
          </a:p>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sym typeface="+mn-ea"/>
              </a:rPr>
              <a:t>我们可以看一下，退运证明申请部分新旧表单的对比。其中，原表中序号在新表中继续保留；原表中编号在新表中删除；出口海关名称在新表中修改为口岸名称；原出口货物报关单号在新表中以报关单</a:t>
            </a:r>
            <a:r>
              <a:rPr lang="en-US" altLang="zh-CN" dirty="0">
                <a:sym typeface="+mn-ea"/>
              </a:rPr>
              <a:t>/</a:t>
            </a:r>
            <a:r>
              <a:rPr lang="zh-CN" altLang="en-US" dirty="0">
                <a:sym typeface="+mn-ea"/>
              </a:rPr>
              <a:t>代理出口货物证明号码替代；原表中，出口日期、出口收汇核销单号、出口商品代码、出口商品名称、计量单位、出口数量在新表中均删除；原表中退运数量在新表中仍保留；原表中退运计税金额和原退税率在新表中删除；旧表中原申报免抵退税额在新表中整合进原退（免）税额栏次；旧表中已冲减免抵退税额和冲减所属期在新表中删除；旧表中原退增值税额和原退消费税额在新表中整合进原退（免）税额栏次；旧表中已补缴增值税额和已补缴消费税额在新表中整合进补缴税额栏次；旧表中缴款书号码在新表中仍然保留；旧表中入库日期和备注在新表中删除。</a:t>
            </a:r>
            <a:endParaRPr lang="en-US" altLang="zh-CN" dirty="0"/>
          </a:p>
          <a:p>
            <a:pPr lvl="0"/>
            <a:r>
              <a:rPr lang="zh-CN" altLang="en-US" dirty="0">
                <a:sym typeface="+mn-ea"/>
              </a:rPr>
              <a:t>新表中增加了进货凭证号吗、税种、业务类型、退免税状态几个字段；原退免税额和业务处理方式是对旧表的一个整合优化。</a:t>
            </a:r>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sym typeface="+mn-ea"/>
              </a:rPr>
              <a:t>刚刚我们对新旧退运证明申请部分进行了对照，下面对新的退运证明纳税人申请部分逐项进行一下讲解。因为退运证明的改动还是很大的。</a:t>
            </a:r>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幻灯片图像占位符 1"/>
          <p:cNvSpPr>
            <a:spLocks noGrp="1" noRot="1" noChangeAspect="1" noTextEdit="1"/>
          </p:cNvSpPr>
          <p:nvPr>
            <p:ph type="sldImg"/>
          </p:nvPr>
        </p:nvSpPr>
        <p:spPr>
          <a:xfrm>
            <a:off x="381000" y="685800"/>
            <a:ext cx="6096000" cy="3429000"/>
          </a:xfrm>
        </p:spPr>
      </p:sp>
      <p:sp>
        <p:nvSpPr>
          <p:cNvPr id="106498" name="备注占位符 2"/>
          <p:cNvSpPr>
            <a:spLocks noGrp="1"/>
          </p:cNvSpPr>
          <p:nvPr>
            <p:ph type="body"/>
          </p:nvPr>
        </p:nvSpPr>
        <p:spPr>
          <a:xfrm>
            <a:off x="685800" y="4400550"/>
            <a:ext cx="5486400" cy="3600450"/>
          </a:xfrm>
          <a:prstGeom prst="rect">
            <a:avLst/>
          </a:prstGeom>
          <a:noFill/>
          <a:ln w="9525">
            <a:noFill/>
          </a:ln>
        </p:spPr>
        <p:txBody>
          <a:bodyPr anchor="t"/>
          <a:p>
            <a:pPr lvl="0"/>
            <a:endParaRPr lang="zh-CN" altLang="en-US" dirty="0"/>
          </a:p>
        </p:txBody>
      </p:sp>
      <p:sp>
        <p:nvSpPr>
          <p:cNvPr id="1064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buFont typeface="Arial" panose="020B0604020202020204" pitchFamily="34" charset="0"/>
              <a:buChar char="•"/>
            </a:pP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sym typeface="+mn-ea"/>
              </a:rPr>
              <a:t>在这里需要提一个问题，本次系统整合，我们也对业务类型代码表进行了重新梳理。其中跟退运证明有关的就是红字冲减的业务类型。系统整合后，红字冲减的业务类型分为两个：一个是红字冲减；一个是红字冲减</a:t>
            </a:r>
            <a:r>
              <a:rPr lang="en-US" altLang="zh-CN" dirty="0">
                <a:sym typeface="+mn-ea"/>
              </a:rPr>
              <a:t>-</a:t>
            </a:r>
            <a:r>
              <a:rPr lang="zh-CN" altLang="en-US" dirty="0">
                <a:sym typeface="+mn-ea"/>
              </a:rPr>
              <a:t>退运。红字冲减</a:t>
            </a:r>
            <a:r>
              <a:rPr lang="en-US" altLang="zh-CN" dirty="0">
                <a:sym typeface="+mn-ea"/>
              </a:rPr>
              <a:t>-</a:t>
            </a:r>
            <a:r>
              <a:rPr lang="zh-CN" altLang="en-US" dirty="0">
                <a:sym typeface="+mn-ea"/>
              </a:rPr>
              <a:t>退运，仅仅是用来进行退运冲减。其他的红字冲减业务，业务类型需要选择红字冲减。</a:t>
            </a:r>
            <a:endParaRPr lang="zh-CN" altLang="en-US" dirty="0"/>
          </a:p>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ym typeface="+mn-ea"/>
              </a:rPr>
              <a:t>最后，咱们在来看一下</a:t>
            </a:r>
            <a:r>
              <a:rPr lang="zh-CN" altLang="en-US" dirty="0">
                <a:sym typeface="+mn-ea"/>
              </a:rPr>
              <a:t>其他类业务差异</a:t>
            </a:r>
            <a:endParaRPr lang="zh-CN" altLang="en-US" dirty="0"/>
          </a:p>
          <a:p>
            <a:endParaRPr lang="zh-CN" altLang="en-US"/>
          </a:p>
        </p:txBody>
      </p:sp>
      <p:sp>
        <p:nvSpPr>
          <p:cNvPr id="4" name="灯片编号占位符 3"/>
          <p:cNvSpPr>
            <a:spLocks noGrp="1"/>
          </p:cNvSpPr>
          <p:nvPr>
            <p:ph type="sldNum" sz="quarter" idx="5"/>
          </p:nvPr>
        </p:nvSpPr>
        <p:spPr/>
        <p:txBody>
          <a:bodyPr/>
          <a:lstStyle/>
          <a:p>
            <a:fld id="{F82D60C7-5BAD-4FC9-AA25-F151FA3AEDC8}"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t>首先是</a:t>
            </a:r>
            <a:r>
              <a:rPr lang="zh-CN" altLang="en-US" b="1" spc="300" dirty="0">
                <a:solidFill>
                  <a:schemeClr val="accent1">
                    <a:lumMod val="75000"/>
                  </a:schemeClr>
                </a:solidFill>
                <a:latin typeface="微软雅黑" panose="020B0503020204020204" pitchFamily="34" charset="-122"/>
                <a:ea typeface="微软雅黑" panose="020B0503020204020204" pitchFamily="34" charset="-122"/>
                <a:sym typeface="+mn-ea"/>
              </a:rPr>
              <a:t>一类企业申请</a:t>
            </a:r>
            <a:endParaRPr lang="zh-CN" altLang="en-US" b="1" spc="300" dirty="0">
              <a:solidFill>
                <a:schemeClr val="accent1">
                  <a:lumMod val="75000"/>
                </a:schemeClr>
              </a:solidFill>
              <a:latin typeface="微软雅黑" panose="020B0503020204020204" pitchFamily="34" charset="-122"/>
              <a:ea typeface="微软雅黑" panose="020B0503020204020204" pitchFamily="34" charset="-122"/>
              <a:sym typeface="+mn-ea"/>
            </a:endParaRPr>
          </a:p>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dirty="0"/>
              <a:t>然后在来看一下</a:t>
            </a:r>
            <a:r>
              <a:rPr lang="zh-CN" altLang="en-US" b="1" spc="160" dirty="0">
                <a:solidFill>
                  <a:schemeClr val="accent1">
                    <a:lumMod val="75000"/>
                  </a:schemeClr>
                </a:solidFill>
                <a:latin typeface="微软雅黑" panose="020B0503020204020204" pitchFamily="34" charset="-122"/>
                <a:ea typeface="微软雅黑" panose="020B0503020204020204" pitchFamily="34" charset="-122"/>
                <a:sym typeface="+mn-ea"/>
              </a:rPr>
              <a:t>复评申请</a:t>
            </a:r>
            <a:endParaRPr lang="zh-CN" altLang="en-US" b="1" spc="160" dirty="0">
              <a:solidFill>
                <a:schemeClr val="accent1">
                  <a:lumMod val="75000"/>
                </a:schemeClr>
              </a:solidFill>
              <a:latin typeface="微软雅黑" panose="020B0503020204020204" pitchFamily="34" charset="-122"/>
              <a:ea typeface="微软雅黑" panose="020B0503020204020204" pitchFamily="34" charset="-122"/>
              <a:sym typeface="+mn-ea"/>
            </a:endParaRPr>
          </a:p>
          <a:p>
            <a:pPr lvl="0"/>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82D60C7-5BAD-4FC9-AA25-F151FA3AEDC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2" Type="http://schemas.openxmlformats.org/officeDocument/2006/relationships/tags" Target="../tags/tag14.xml"/><Relationship Id="rId21" Type="http://schemas.openxmlformats.org/officeDocument/2006/relationships/tags" Target="../tags/tag13.xml"/><Relationship Id="rId20" Type="http://schemas.openxmlformats.org/officeDocument/2006/relationships/tags" Target="../tags/tag12.xml"/><Relationship Id="rId2" Type="http://schemas.openxmlformats.org/officeDocument/2006/relationships/tags" Target="../tags/tag1.xml"/><Relationship Id="rId19" Type="http://schemas.openxmlformats.org/officeDocument/2006/relationships/tags" Target="../tags/tag11.xml"/><Relationship Id="rId18" Type="http://schemas.openxmlformats.org/officeDocument/2006/relationships/tags" Target="../tags/tag10.xml"/><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6" Type="http://schemas.openxmlformats.org/officeDocument/2006/relationships/tags" Target="../tags/tag169.xml"/><Relationship Id="rId45" Type="http://schemas.openxmlformats.org/officeDocument/2006/relationships/tags" Target="../tags/tag168.xml"/><Relationship Id="rId44" Type="http://schemas.openxmlformats.org/officeDocument/2006/relationships/tags" Target="../tags/tag167.xml"/><Relationship Id="rId43" Type="http://schemas.openxmlformats.org/officeDocument/2006/relationships/tags" Target="../tags/tag166.xml"/><Relationship Id="rId42" Type="http://schemas.openxmlformats.org/officeDocument/2006/relationships/image" Target="../media/image8.png"/><Relationship Id="rId41" Type="http://schemas.openxmlformats.org/officeDocument/2006/relationships/tags" Target="../tags/tag165.xml"/><Relationship Id="rId40" Type="http://schemas.openxmlformats.org/officeDocument/2006/relationships/tags" Target="../tags/tag164.xml"/><Relationship Id="rId4" Type="http://schemas.openxmlformats.org/officeDocument/2006/relationships/tags" Target="../tags/tag128.xml"/><Relationship Id="rId39" Type="http://schemas.openxmlformats.org/officeDocument/2006/relationships/tags" Target="../tags/tag163.xml"/><Relationship Id="rId38" Type="http://schemas.openxmlformats.org/officeDocument/2006/relationships/tags" Target="../tags/tag162.xml"/><Relationship Id="rId37" Type="http://schemas.openxmlformats.org/officeDocument/2006/relationships/tags" Target="../tags/tag161.xml"/><Relationship Id="rId36" Type="http://schemas.openxmlformats.org/officeDocument/2006/relationships/tags" Target="../tags/tag160.xml"/><Relationship Id="rId35" Type="http://schemas.openxmlformats.org/officeDocument/2006/relationships/tags" Target="../tags/tag159.xml"/><Relationship Id="rId34" Type="http://schemas.openxmlformats.org/officeDocument/2006/relationships/tags" Target="../tags/tag158.xml"/><Relationship Id="rId33" Type="http://schemas.openxmlformats.org/officeDocument/2006/relationships/tags" Target="../tags/tag157.xml"/><Relationship Id="rId32" Type="http://schemas.openxmlformats.org/officeDocument/2006/relationships/tags" Target="../tags/tag156.xml"/><Relationship Id="rId31" Type="http://schemas.openxmlformats.org/officeDocument/2006/relationships/tags" Target="../tags/tag155.xml"/><Relationship Id="rId30" Type="http://schemas.openxmlformats.org/officeDocument/2006/relationships/tags" Target="../tags/tag154.xml"/><Relationship Id="rId3" Type="http://schemas.openxmlformats.org/officeDocument/2006/relationships/tags" Target="../tags/tag127.xml"/><Relationship Id="rId29" Type="http://schemas.openxmlformats.org/officeDocument/2006/relationships/tags" Target="../tags/tag153.xml"/><Relationship Id="rId28" Type="http://schemas.openxmlformats.org/officeDocument/2006/relationships/tags" Target="../tags/tag152.xml"/><Relationship Id="rId27" Type="http://schemas.openxmlformats.org/officeDocument/2006/relationships/tags" Target="../tags/tag151.xml"/><Relationship Id="rId26" Type="http://schemas.openxmlformats.org/officeDocument/2006/relationships/tags" Target="../tags/tag150.xml"/><Relationship Id="rId25" Type="http://schemas.openxmlformats.org/officeDocument/2006/relationships/tags" Target="../tags/tag149.xml"/><Relationship Id="rId24" Type="http://schemas.openxmlformats.org/officeDocument/2006/relationships/tags" Target="../tags/tag148.xml"/><Relationship Id="rId23" Type="http://schemas.openxmlformats.org/officeDocument/2006/relationships/tags" Target="../tags/tag147.xml"/><Relationship Id="rId22" Type="http://schemas.openxmlformats.org/officeDocument/2006/relationships/tags" Target="../tags/tag146.xml"/><Relationship Id="rId21" Type="http://schemas.openxmlformats.org/officeDocument/2006/relationships/tags" Target="../tags/tag145.xml"/><Relationship Id="rId20" Type="http://schemas.openxmlformats.org/officeDocument/2006/relationships/tags" Target="../tags/tag144.xml"/><Relationship Id="rId2" Type="http://schemas.openxmlformats.org/officeDocument/2006/relationships/tags" Target="../tags/tag126.xml"/><Relationship Id="rId19" Type="http://schemas.openxmlformats.org/officeDocument/2006/relationships/tags" Target="../tags/tag143.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image" Target="../media/image3.png"/><Relationship Id="rId7" Type="http://schemas.openxmlformats.org/officeDocument/2006/relationships/tags" Target="../tags/tag173.xml"/><Relationship Id="rId6" Type="http://schemas.openxmlformats.org/officeDocument/2006/relationships/image" Target="../media/image2.png"/><Relationship Id="rId5" Type="http://schemas.openxmlformats.org/officeDocument/2006/relationships/tags" Target="../tags/tag172.xml"/><Relationship Id="rId4" Type="http://schemas.openxmlformats.org/officeDocument/2006/relationships/image" Target="../media/image1.png"/><Relationship Id="rId3" Type="http://schemas.openxmlformats.org/officeDocument/2006/relationships/tags" Target="../tags/tag171.xml"/><Relationship Id="rId22" Type="http://schemas.openxmlformats.org/officeDocument/2006/relationships/tags" Target="../tags/tag183.xml"/><Relationship Id="rId21" Type="http://schemas.openxmlformats.org/officeDocument/2006/relationships/tags" Target="../tags/tag182.xml"/><Relationship Id="rId20" Type="http://schemas.openxmlformats.org/officeDocument/2006/relationships/tags" Target="../tags/tag181.xml"/><Relationship Id="rId2" Type="http://schemas.openxmlformats.org/officeDocument/2006/relationships/tags" Target="../tags/tag170.xml"/><Relationship Id="rId19" Type="http://schemas.openxmlformats.org/officeDocument/2006/relationships/tags" Target="../tags/tag180.xml"/><Relationship Id="rId18" Type="http://schemas.openxmlformats.org/officeDocument/2006/relationships/tags" Target="../tags/tag179.xml"/><Relationship Id="rId17" Type="http://schemas.openxmlformats.org/officeDocument/2006/relationships/image" Target="../media/image7.png"/><Relationship Id="rId16" Type="http://schemas.openxmlformats.org/officeDocument/2006/relationships/tags" Target="../tags/tag178.xml"/><Relationship Id="rId15" Type="http://schemas.openxmlformats.org/officeDocument/2006/relationships/image" Target="../media/image6.png"/><Relationship Id="rId14" Type="http://schemas.openxmlformats.org/officeDocument/2006/relationships/tags" Target="../tags/tag177.xml"/><Relationship Id="rId13" Type="http://schemas.openxmlformats.org/officeDocument/2006/relationships/image" Target="../media/image5.png"/><Relationship Id="rId12" Type="http://schemas.openxmlformats.org/officeDocument/2006/relationships/tags" Target="../tags/tag176.xml"/><Relationship Id="rId11" Type="http://schemas.openxmlformats.org/officeDocument/2006/relationships/image" Target="../media/image4.png"/><Relationship Id="rId10" Type="http://schemas.openxmlformats.org/officeDocument/2006/relationships/tags" Target="../tags/tag17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image" Target="../media/image9.png"/><Relationship Id="rId4" Type="http://schemas.openxmlformats.org/officeDocument/2006/relationships/tags" Target="../tags/tag185.xml"/><Relationship Id="rId3" Type="http://schemas.openxmlformats.org/officeDocument/2006/relationships/image" Target="../media/image8.png"/><Relationship Id="rId2" Type="http://schemas.openxmlformats.org/officeDocument/2006/relationships/tags" Target="../tags/tag184.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5" Type="http://schemas.openxmlformats.org/officeDocument/2006/relationships/tags" Target="../tags/tag232.xml"/><Relationship Id="rId44" Type="http://schemas.openxmlformats.org/officeDocument/2006/relationships/tags" Target="../tags/tag231.xml"/><Relationship Id="rId43" Type="http://schemas.openxmlformats.org/officeDocument/2006/relationships/tags" Target="../tags/tag230.xml"/><Relationship Id="rId42" Type="http://schemas.openxmlformats.org/officeDocument/2006/relationships/tags" Target="../tags/tag229.xml"/><Relationship Id="rId41" Type="http://schemas.openxmlformats.org/officeDocument/2006/relationships/tags" Target="../tags/tag228.xml"/><Relationship Id="rId40" Type="http://schemas.openxmlformats.org/officeDocument/2006/relationships/image" Target="../media/image8.png"/><Relationship Id="rId4" Type="http://schemas.openxmlformats.org/officeDocument/2006/relationships/tags" Target="../tags/tag192.xml"/><Relationship Id="rId39" Type="http://schemas.openxmlformats.org/officeDocument/2006/relationships/tags" Target="../tags/tag227.xml"/><Relationship Id="rId38" Type="http://schemas.openxmlformats.org/officeDocument/2006/relationships/tags" Target="../tags/tag226.xml"/><Relationship Id="rId37" Type="http://schemas.openxmlformats.org/officeDocument/2006/relationships/tags" Target="../tags/tag225.xml"/><Relationship Id="rId36" Type="http://schemas.openxmlformats.org/officeDocument/2006/relationships/tags" Target="../tags/tag224.xml"/><Relationship Id="rId35" Type="http://schemas.openxmlformats.org/officeDocument/2006/relationships/tags" Target="../tags/tag223.xml"/><Relationship Id="rId34" Type="http://schemas.openxmlformats.org/officeDocument/2006/relationships/tags" Target="../tags/tag222.xml"/><Relationship Id="rId33" Type="http://schemas.openxmlformats.org/officeDocument/2006/relationships/tags" Target="../tags/tag221.xml"/><Relationship Id="rId32" Type="http://schemas.openxmlformats.org/officeDocument/2006/relationships/tags" Target="../tags/tag220.xml"/><Relationship Id="rId31" Type="http://schemas.openxmlformats.org/officeDocument/2006/relationships/tags" Target="../tags/tag219.xml"/><Relationship Id="rId30" Type="http://schemas.openxmlformats.org/officeDocument/2006/relationships/tags" Target="../tags/tag218.xml"/><Relationship Id="rId3" Type="http://schemas.openxmlformats.org/officeDocument/2006/relationships/tags" Target="../tags/tag191.xml"/><Relationship Id="rId29" Type="http://schemas.openxmlformats.org/officeDocument/2006/relationships/tags" Target="../tags/tag217.xml"/><Relationship Id="rId28" Type="http://schemas.openxmlformats.org/officeDocument/2006/relationships/tags" Target="../tags/tag216.xml"/><Relationship Id="rId27" Type="http://schemas.openxmlformats.org/officeDocument/2006/relationships/tags" Target="../tags/tag215.xml"/><Relationship Id="rId26" Type="http://schemas.openxmlformats.org/officeDocument/2006/relationships/tags" Target="../tags/tag214.xml"/><Relationship Id="rId25" Type="http://schemas.openxmlformats.org/officeDocument/2006/relationships/tags" Target="../tags/tag213.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tags" Target="../tags/tag209.xml"/><Relationship Id="rId20" Type="http://schemas.openxmlformats.org/officeDocument/2006/relationships/tags" Target="../tags/tag208.xml"/><Relationship Id="rId2" Type="http://schemas.openxmlformats.org/officeDocument/2006/relationships/tags" Target="../tags/tag190.xml"/><Relationship Id="rId19" Type="http://schemas.openxmlformats.org/officeDocument/2006/relationships/tags" Target="../tags/tag207.xml"/><Relationship Id="rId18" Type="http://schemas.openxmlformats.org/officeDocument/2006/relationships/tags" Target="../tags/tag206.xml"/><Relationship Id="rId17" Type="http://schemas.openxmlformats.org/officeDocument/2006/relationships/tags" Target="../tags/tag205.xml"/><Relationship Id="rId16" Type="http://schemas.openxmlformats.org/officeDocument/2006/relationships/tags" Target="../tags/tag204.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image" Target="../media/image9.png"/><Relationship Id="rId5" Type="http://schemas.openxmlformats.org/officeDocument/2006/relationships/tags" Target="../tags/tag235.xml"/><Relationship Id="rId4" Type="http://schemas.openxmlformats.org/officeDocument/2006/relationships/image" Target="../media/image8.png"/><Relationship Id="rId3" Type="http://schemas.openxmlformats.org/officeDocument/2006/relationships/tags" Target="../tags/tag234.xml"/><Relationship Id="rId2" Type="http://schemas.openxmlformats.org/officeDocument/2006/relationships/tags" Target="../tags/tag233.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image" Target="../media/image9.png"/><Relationship Id="rId5" Type="http://schemas.openxmlformats.org/officeDocument/2006/relationships/tags" Target="../tags/tag244.xml"/><Relationship Id="rId4" Type="http://schemas.openxmlformats.org/officeDocument/2006/relationships/image" Target="../media/image8.png"/><Relationship Id="rId3" Type="http://schemas.openxmlformats.org/officeDocument/2006/relationships/tags" Target="../tags/tag243.xml"/><Relationship Id="rId2" Type="http://schemas.openxmlformats.org/officeDocument/2006/relationships/tags" Target="../tags/tag242.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image" Target="../media/image9.png"/><Relationship Id="rId5" Type="http://schemas.openxmlformats.org/officeDocument/2006/relationships/tags" Target="../tags/tag253.xml"/><Relationship Id="rId4" Type="http://schemas.openxmlformats.org/officeDocument/2006/relationships/image" Target="../media/image8.png"/><Relationship Id="rId3" Type="http://schemas.openxmlformats.org/officeDocument/2006/relationships/tags" Target="../tags/tag252.xml"/><Relationship Id="rId2" Type="http://schemas.openxmlformats.org/officeDocument/2006/relationships/tags" Target="../tags/tag251.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image" Target="../media/image9.png"/><Relationship Id="rId5" Type="http://schemas.openxmlformats.org/officeDocument/2006/relationships/tags" Target="../tags/tag262.xml"/><Relationship Id="rId4" Type="http://schemas.openxmlformats.org/officeDocument/2006/relationships/image" Target="../media/image8.png"/><Relationship Id="rId3" Type="http://schemas.openxmlformats.org/officeDocument/2006/relationships/tags" Target="../tags/tag261.xml"/><Relationship Id="rId2" Type="http://schemas.openxmlformats.org/officeDocument/2006/relationships/tags" Target="../tags/tag260.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image" Target="../media/image11.png"/><Relationship Id="rId5" Type="http://schemas.openxmlformats.org/officeDocument/2006/relationships/tags" Target="../tags/tag273.xml"/><Relationship Id="rId4" Type="http://schemas.openxmlformats.org/officeDocument/2006/relationships/image" Target="../media/image10.png"/><Relationship Id="rId3" Type="http://schemas.openxmlformats.org/officeDocument/2006/relationships/tags" Target="../tags/tag272.xml"/><Relationship Id="rId2" Type="http://schemas.openxmlformats.org/officeDocument/2006/relationships/tags" Target="../tags/tag271.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image" Target="../media/image3.png"/><Relationship Id="rId6" Type="http://schemas.openxmlformats.org/officeDocument/2006/relationships/tags" Target="../tags/tag287.xml"/><Relationship Id="rId5" Type="http://schemas.openxmlformats.org/officeDocument/2006/relationships/image" Target="../media/image2.png"/><Relationship Id="rId4" Type="http://schemas.openxmlformats.org/officeDocument/2006/relationships/tags" Target="../tags/tag286.xml"/><Relationship Id="rId3" Type="http://schemas.openxmlformats.org/officeDocument/2006/relationships/image" Target="../media/image1.png"/><Relationship Id="rId22" Type="http://schemas.openxmlformats.org/officeDocument/2006/relationships/tags" Target="../tags/tag298.xml"/><Relationship Id="rId21" Type="http://schemas.openxmlformats.org/officeDocument/2006/relationships/tags" Target="../tags/tag297.xml"/><Relationship Id="rId20" Type="http://schemas.openxmlformats.org/officeDocument/2006/relationships/tags" Target="../tags/tag296.xml"/><Relationship Id="rId2" Type="http://schemas.openxmlformats.org/officeDocument/2006/relationships/tags" Target="../tags/tag285.xml"/><Relationship Id="rId19" Type="http://schemas.openxmlformats.org/officeDocument/2006/relationships/tags" Target="../tags/tag295.xml"/><Relationship Id="rId18" Type="http://schemas.openxmlformats.org/officeDocument/2006/relationships/tags" Target="../tags/tag294.xml"/><Relationship Id="rId17" Type="http://schemas.openxmlformats.org/officeDocument/2006/relationships/tags" Target="../tags/tag293.xml"/><Relationship Id="rId16" Type="http://schemas.openxmlformats.org/officeDocument/2006/relationships/image" Target="../media/image7.png"/><Relationship Id="rId15" Type="http://schemas.openxmlformats.org/officeDocument/2006/relationships/tags" Target="../tags/tag292.xml"/><Relationship Id="rId14" Type="http://schemas.openxmlformats.org/officeDocument/2006/relationships/image" Target="../media/image6.png"/><Relationship Id="rId13" Type="http://schemas.openxmlformats.org/officeDocument/2006/relationships/tags" Target="../tags/tag291.xml"/><Relationship Id="rId12" Type="http://schemas.openxmlformats.org/officeDocument/2006/relationships/image" Target="../media/image5.png"/><Relationship Id="rId11" Type="http://schemas.openxmlformats.org/officeDocument/2006/relationships/tags" Target="../tags/tag290.xml"/><Relationship Id="rId10"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image" Target="../media/image9.png"/><Relationship Id="rId5" Type="http://schemas.openxmlformats.org/officeDocument/2006/relationships/tags" Target="../tags/tag17.xml"/><Relationship Id="rId4" Type="http://schemas.openxmlformats.org/officeDocument/2006/relationships/image" Target="../media/image8.png"/><Relationship Id="rId3" Type="http://schemas.openxmlformats.org/officeDocument/2006/relationships/tags" Target="../tags/tag16.xml"/><Relationship Id="rId2" Type="http://schemas.openxmlformats.org/officeDocument/2006/relationships/tags" Target="../tags/tag15.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image" Target="../media/image9.png"/><Relationship Id="rId5" Type="http://schemas.openxmlformats.org/officeDocument/2006/relationships/tags" Target="../tags/tag301.xml"/><Relationship Id="rId4" Type="http://schemas.openxmlformats.org/officeDocument/2006/relationships/image" Target="../media/image8.png"/><Relationship Id="rId3" Type="http://schemas.openxmlformats.org/officeDocument/2006/relationships/tags" Target="../tags/tag300.xml"/><Relationship Id="rId2" Type="http://schemas.openxmlformats.org/officeDocument/2006/relationships/tags" Target="../tags/tag299.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image" Target="../media/image3.png"/><Relationship Id="rId7" Type="http://schemas.openxmlformats.org/officeDocument/2006/relationships/tags" Target="../tags/tag310.xml"/><Relationship Id="rId6" Type="http://schemas.openxmlformats.org/officeDocument/2006/relationships/image" Target="../media/image2.png"/><Relationship Id="rId5" Type="http://schemas.openxmlformats.org/officeDocument/2006/relationships/tags" Target="../tags/tag309.xml"/><Relationship Id="rId4" Type="http://schemas.openxmlformats.org/officeDocument/2006/relationships/image" Target="../media/image1.png"/><Relationship Id="rId3" Type="http://schemas.openxmlformats.org/officeDocument/2006/relationships/tags" Target="../tags/tag308.xml"/><Relationship Id="rId23" Type="http://schemas.openxmlformats.org/officeDocument/2006/relationships/tags" Target="../tags/tag321.xml"/><Relationship Id="rId22" Type="http://schemas.openxmlformats.org/officeDocument/2006/relationships/tags" Target="../tags/tag320.xml"/><Relationship Id="rId21" Type="http://schemas.openxmlformats.org/officeDocument/2006/relationships/tags" Target="../tags/tag319.xml"/><Relationship Id="rId20" Type="http://schemas.openxmlformats.org/officeDocument/2006/relationships/tags" Target="../tags/tag318.xml"/><Relationship Id="rId2" Type="http://schemas.openxmlformats.org/officeDocument/2006/relationships/tags" Target="../tags/tag307.xml"/><Relationship Id="rId19" Type="http://schemas.openxmlformats.org/officeDocument/2006/relationships/tags" Target="../tags/tag317.xml"/><Relationship Id="rId18" Type="http://schemas.openxmlformats.org/officeDocument/2006/relationships/tags" Target="../tags/tag316.xml"/><Relationship Id="rId17" Type="http://schemas.openxmlformats.org/officeDocument/2006/relationships/image" Target="../media/image7.png"/><Relationship Id="rId16" Type="http://schemas.openxmlformats.org/officeDocument/2006/relationships/tags" Target="../tags/tag315.xml"/><Relationship Id="rId15" Type="http://schemas.openxmlformats.org/officeDocument/2006/relationships/image" Target="../media/image6.png"/><Relationship Id="rId14" Type="http://schemas.openxmlformats.org/officeDocument/2006/relationships/tags" Target="../tags/tag314.xml"/><Relationship Id="rId13" Type="http://schemas.openxmlformats.org/officeDocument/2006/relationships/image" Target="../media/image5.png"/><Relationship Id="rId12" Type="http://schemas.openxmlformats.org/officeDocument/2006/relationships/tags" Target="../tags/tag313.xml"/><Relationship Id="rId11" Type="http://schemas.openxmlformats.org/officeDocument/2006/relationships/image" Target="../media/image4.png"/><Relationship Id="rId10" Type="http://schemas.openxmlformats.org/officeDocument/2006/relationships/tags" Target="../tags/tag31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image" Target="../media/image9.png"/><Relationship Id="rId5" Type="http://schemas.openxmlformats.org/officeDocument/2006/relationships/tags" Target="../tags/tag324.xml"/><Relationship Id="rId4" Type="http://schemas.openxmlformats.org/officeDocument/2006/relationships/image" Target="../media/image8.png"/><Relationship Id="rId3" Type="http://schemas.openxmlformats.org/officeDocument/2006/relationships/tags" Target="../tags/tag323.xml"/><Relationship Id="rId2" Type="http://schemas.openxmlformats.org/officeDocument/2006/relationships/tags" Target="../tags/tag322.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image" Target="../media/image9.png"/><Relationship Id="rId5" Type="http://schemas.openxmlformats.org/officeDocument/2006/relationships/tags" Target="../tags/tag333.xml"/><Relationship Id="rId4" Type="http://schemas.openxmlformats.org/officeDocument/2006/relationships/image" Target="../media/image8.png"/><Relationship Id="rId3" Type="http://schemas.openxmlformats.org/officeDocument/2006/relationships/tags" Target="../tags/tag332.xml"/><Relationship Id="rId2" Type="http://schemas.openxmlformats.org/officeDocument/2006/relationships/tags" Target="../tags/tag331.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image" Target="../media/image4.png"/><Relationship Id="rId2" Type="http://schemas.openxmlformats.org/officeDocument/2006/relationships/tags" Target="../tags/tag342.xml"/><Relationship Id="rId16" Type="http://schemas.openxmlformats.org/officeDocument/2006/relationships/tags" Target="../tags/tag352.xml"/><Relationship Id="rId15" Type="http://schemas.openxmlformats.org/officeDocument/2006/relationships/tags" Target="../tags/tag351.xml"/><Relationship Id="rId14" Type="http://schemas.openxmlformats.org/officeDocument/2006/relationships/image" Target="../media/image7.png"/><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image" Target="../media/image5.png"/><Relationship Id="rId10" Type="http://schemas.openxmlformats.org/officeDocument/2006/relationships/tags" Target="../tags/tag348.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image" Target="../media/image9.png"/><Relationship Id="rId5" Type="http://schemas.openxmlformats.org/officeDocument/2006/relationships/tags" Target="../tags/tag358.xml"/><Relationship Id="rId4" Type="http://schemas.openxmlformats.org/officeDocument/2006/relationships/image" Target="../media/image8.png"/><Relationship Id="rId3" Type="http://schemas.openxmlformats.org/officeDocument/2006/relationships/tags" Target="../tags/tag357.xml"/><Relationship Id="rId2" Type="http://schemas.openxmlformats.org/officeDocument/2006/relationships/tags" Target="../tags/tag356.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7" Type="http://schemas.openxmlformats.org/officeDocument/2006/relationships/tags" Target="../tags/tag409.xml"/><Relationship Id="rId46" Type="http://schemas.openxmlformats.org/officeDocument/2006/relationships/tags" Target="../tags/tag408.xml"/><Relationship Id="rId45" Type="http://schemas.openxmlformats.org/officeDocument/2006/relationships/tags" Target="../tags/tag407.xml"/><Relationship Id="rId44" Type="http://schemas.openxmlformats.org/officeDocument/2006/relationships/tags" Target="../tags/tag406.xml"/><Relationship Id="rId43" Type="http://schemas.openxmlformats.org/officeDocument/2006/relationships/tags" Target="../tags/tag405.xml"/><Relationship Id="rId42" Type="http://schemas.openxmlformats.org/officeDocument/2006/relationships/image" Target="../media/image8.png"/><Relationship Id="rId41" Type="http://schemas.openxmlformats.org/officeDocument/2006/relationships/tags" Target="../tags/tag404.xml"/><Relationship Id="rId40" Type="http://schemas.openxmlformats.org/officeDocument/2006/relationships/tags" Target="../tags/tag403.xml"/><Relationship Id="rId4" Type="http://schemas.openxmlformats.org/officeDocument/2006/relationships/tags" Target="../tags/tag367.xml"/><Relationship Id="rId39" Type="http://schemas.openxmlformats.org/officeDocument/2006/relationships/tags" Target="../tags/tag402.xml"/><Relationship Id="rId38" Type="http://schemas.openxmlformats.org/officeDocument/2006/relationships/tags" Target="../tags/tag401.xml"/><Relationship Id="rId37" Type="http://schemas.openxmlformats.org/officeDocument/2006/relationships/tags" Target="../tags/tag400.xml"/><Relationship Id="rId36" Type="http://schemas.openxmlformats.org/officeDocument/2006/relationships/tags" Target="../tags/tag399.xml"/><Relationship Id="rId35" Type="http://schemas.openxmlformats.org/officeDocument/2006/relationships/tags" Target="../tags/tag398.xml"/><Relationship Id="rId34" Type="http://schemas.openxmlformats.org/officeDocument/2006/relationships/tags" Target="../tags/tag397.xml"/><Relationship Id="rId33" Type="http://schemas.openxmlformats.org/officeDocument/2006/relationships/tags" Target="../tags/tag396.xml"/><Relationship Id="rId32" Type="http://schemas.openxmlformats.org/officeDocument/2006/relationships/tags" Target="../tags/tag395.xml"/><Relationship Id="rId31" Type="http://schemas.openxmlformats.org/officeDocument/2006/relationships/tags" Target="../tags/tag394.xml"/><Relationship Id="rId30" Type="http://schemas.openxmlformats.org/officeDocument/2006/relationships/tags" Target="../tags/tag393.xml"/><Relationship Id="rId3" Type="http://schemas.openxmlformats.org/officeDocument/2006/relationships/tags" Target="../tags/tag366.xml"/><Relationship Id="rId29" Type="http://schemas.openxmlformats.org/officeDocument/2006/relationships/tags" Target="../tags/tag392.xml"/><Relationship Id="rId28" Type="http://schemas.openxmlformats.org/officeDocument/2006/relationships/tags" Target="../tags/tag391.xml"/><Relationship Id="rId27" Type="http://schemas.openxmlformats.org/officeDocument/2006/relationships/tags" Target="../tags/tag390.xml"/><Relationship Id="rId26" Type="http://schemas.openxmlformats.org/officeDocument/2006/relationships/tags" Target="../tags/tag389.xml"/><Relationship Id="rId25" Type="http://schemas.openxmlformats.org/officeDocument/2006/relationships/tags" Target="../tags/tag388.xml"/><Relationship Id="rId24" Type="http://schemas.openxmlformats.org/officeDocument/2006/relationships/tags" Target="../tags/tag387.xml"/><Relationship Id="rId23" Type="http://schemas.openxmlformats.org/officeDocument/2006/relationships/tags" Target="../tags/tag386.xml"/><Relationship Id="rId22" Type="http://schemas.openxmlformats.org/officeDocument/2006/relationships/tags" Target="../tags/tag385.xml"/><Relationship Id="rId21" Type="http://schemas.openxmlformats.org/officeDocument/2006/relationships/tags" Target="../tags/tag384.xml"/><Relationship Id="rId20" Type="http://schemas.openxmlformats.org/officeDocument/2006/relationships/tags" Target="../tags/tag383.xml"/><Relationship Id="rId2" Type="http://schemas.openxmlformats.org/officeDocument/2006/relationships/tags" Target="../tags/tag365.xml"/><Relationship Id="rId19" Type="http://schemas.openxmlformats.org/officeDocument/2006/relationships/tags" Target="../tags/tag382.xml"/><Relationship Id="rId18" Type="http://schemas.openxmlformats.org/officeDocument/2006/relationships/tags" Target="../tags/tag381.xml"/><Relationship Id="rId17" Type="http://schemas.openxmlformats.org/officeDocument/2006/relationships/tags" Target="../tags/tag380.xml"/><Relationship Id="rId16" Type="http://schemas.openxmlformats.org/officeDocument/2006/relationships/tags" Target="../tags/tag379.xml"/><Relationship Id="rId15" Type="http://schemas.openxmlformats.org/officeDocument/2006/relationships/tags" Target="../tags/tag378.xml"/><Relationship Id="rId14" Type="http://schemas.openxmlformats.org/officeDocument/2006/relationships/tags" Target="../tags/tag377.xml"/><Relationship Id="rId13" Type="http://schemas.openxmlformats.org/officeDocument/2006/relationships/tags" Target="../tags/tag376.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6" Type="http://schemas.openxmlformats.org/officeDocument/2006/relationships/tags" Target="../tags/tag453.xml"/><Relationship Id="rId45" Type="http://schemas.openxmlformats.org/officeDocument/2006/relationships/tags" Target="../tags/tag452.xml"/><Relationship Id="rId44" Type="http://schemas.openxmlformats.org/officeDocument/2006/relationships/tags" Target="../tags/tag451.xml"/><Relationship Id="rId43" Type="http://schemas.openxmlformats.org/officeDocument/2006/relationships/tags" Target="../tags/tag450.xml"/><Relationship Id="rId42" Type="http://schemas.openxmlformats.org/officeDocument/2006/relationships/image" Target="../media/image8.png"/><Relationship Id="rId41" Type="http://schemas.openxmlformats.org/officeDocument/2006/relationships/tags" Target="../tags/tag449.xml"/><Relationship Id="rId40" Type="http://schemas.openxmlformats.org/officeDocument/2006/relationships/tags" Target="../tags/tag448.xml"/><Relationship Id="rId4" Type="http://schemas.openxmlformats.org/officeDocument/2006/relationships/tags" Target="../tags/tag412.xml"/><Relationship Id="rId39" Type="http://schemas.openxmlformats.org/officeDocument/2006/relationships/tags" Target="../tags/tag447.xml"/><Relationship Id="rId38" Type="http://schemas.openxmlformats.org/officeDocument/2006/relationships/tags" Target="../tags/tag446.xml"/><Relationship Id="rId37" Type="http://schemas.openxmlformats.org/officeDocument/2006/relationships/tags" Target="../tags/tag445.xml"/><Relationship Id="rId36" Type="http://schemas.openxmlformats.org/officeDocument/2006/relationships/tags" Target="../tags/tag444.xml"/><Relationship Id="rId35" Type="http://schemas.openxmlformats.org/officeDocument/2006/relationships/tags" Target="../tags/tag443.xml"/><Relationship Id="rId34" Type="http://schemas.openxmlformats.org/officeDocument/2006/relationships/tags" Target="../tags/tag442.xml"/><Relationship Id="rId33" Type="http://schemas.openxmlformats.org/officeDocument/2006/relationships/tags" Target="../tags/tag441.xml"/><Relationship Id="rId32" Type="http://schemas.openxmlformats.org/officeDocument/2006/relationships/tags" Target="../tags/tag440.xml"/><Relationship Id="rId31" Type="http://schemas.openxmlformats.org/officeDocument/2006/relationships/tags" Target="../tags/tag439.xml"/><Relationship Id="rId30" Type="http://schemas.openxmlformats.org/officeDocument/2006/relationships/tags" Target="../tags/tag438.xml"/><Relationship Id="rId3" Type="http://schemas.openxmlformats.org/officeDocument/2006/relationships/tags" Target="../tags/tag411.xml"/><Relationship Id="rId29" Type="http://schemas.openxmlformats.org/officeDocument/2006/relationships/tags" Target="../tags/tag437.xml"/><Relationship Id="rId28" Type="http://schemas.openxmlformats.org/officeDocument/2006/relationships/tags" Target="../tags/tag436.xml"/><Relationship Id="rId27" Type="http://schemas.openxmlformats.org/officeDocument/2006/relationships/tags" Target="../tags/tag435.xml"/><Relationship Id="rId26" Type="http://schemas.openxmlformats.org/officeDocument/2006/relationships/tags" Target="../tags/tag434.xml"/><Relationship Id="rId25" Type="http://schemas.openxmlformats.org/officeDocument/2006/relationships/tags" Target="../tags/tag433.xml"/><Relationship Id="rId24" Type="http://schemas.openxmlformats.org/officeDocument/2006/relationships/tags" Target="../tags/tag432.xml"/><Relationship Id="rId23" Type="http://schemas.openxmlformats.org/officeDocument/2006/relationships/tags" Target="../tags/tag431.xml"/><Relationship Id="rId22" Type="http://schemas.openxmlformats.org/officeDocument/2006/relationships/tags" Target="../tags/tag430.xml"/><Relationship Id="rId21" Type="http://schemas.openxmlformats.org/officeDocument/2006/relationships/tags" Target="../tags/tag429.xml"/><Relationship Id="rId20" Type="http://schemas.openxmlformats.org/officeDocument/2006/relationships/tags" Target="../tags/tag428.xml"/><Relationship Id="rId2" Type="http://schemas.openxmlformats.org/officeDocument/2006/relationships/tags" Target="../tags/tag410.xml"/><Relationship Id="rId19" Type="http://schemas.openxmlformats.org/officeDocument/2006/relationships/tags" Target="../tags/tag427.xml"/><Relationship Id="rId18" Type="http://schemas.openxmlformats.org/officeDocument/2006/relationships/tags" Target="../tags/tag426.xml"/><Relationship Id="rId17" Type="http://schemas.openxmlformats.org/officeDocument/2006/relationships/tags" Target="../tags/tag425.xml"/><Relationship Id="rId16" Type="http://schemas.openxmlformats.org/officeDocument/2006/relationships/tags" Target="../tags/tag424.xml"/><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image" Target="../media/image3.png"/><Relationship Id="rId7" Type="http://schemas.openxmlformats.org/officeDocument/2006/relationships/tags" Target="../tags/tag457.xml"/><Relationship Id="rId6" Type="http://schemas.openxmlformats.org/officeDocument/2006/relationships/image" Target="../media/image2.png"/><Relationship Id="rId5" Type="http://schemas.openxmlformats.org/officeDocument/2006/relationships/tags" Target="../tags/tag456.xml"/><Relationship Id="rId4" Type="http://schemas.openxmlformats.org/officeDocument/2006/relationships/image" Target="../media/image1.png"/><Relationship Id="rId3" Type="http://schemas.openxmlformats.org/officeDocument/2006/relationships/tags" Target="../tags/tag455.xml"/><Relationship Id="rId22" Type="http://schemas.openxmlformats.org/officeDocument/2006/relationships/tags" Target="../tags/tag467.xml"/><Relationship Id="rId21" Type="http://schemas.openxmlformats.org/officeDocument/2006/relationships/tags" Target="../tags/tag466.xml"/><Relationship Id="rId20" Type="http://schemas.openxmlformats.org/officeDocument/2006/relationships/tags" Target="../tags/tag465.xml"/><Relationship Id="rId2" Type="http://schemas.openxmlformats.org/officeDocument/2006/relationships/tags" Target="../tags/tag454.xml"/><Relationship Id="rId19" Type="http://schemas.openxmlformats.org/officeDocument/2006/relationships/tags" Target="../tags/tag464.xml"/><Relationship Id="rId18" Type="http://schemas.openxmlformats.org/officeDocument/2006/relationships/tags" Target="../tags/tag463.xml"/><Relationship Id="rId17" Type="http://schemas.openxmlformats.org/officeDocument/2006/relationships/image" Target="../media/image7.png"/><Relationship Id="rId16" Type="http://schemas.openxmlformats.org/officeDocument/2006/relationships/tags" Target="../tags/tag462.xml"/><Relationship Id="rId15" Type="http://schemas.openxmlformats.org/officeDocument/2006/relationships/image" Target="../media/image6.png"/><Relationship Id="rId14" Type="http://schemas.openxmlformats.org/officeDocument/2006/relationships/tags" Target="../tags/tag461.xml"/><Relationship Id="rId13" Type="http://schemas.openxmlformats.org/officeDocument/2006/relationships/image" Target="../media/image5.png"/><Relationship Id="rId12" Type="http://schemas.openxmlformats.org/officeDocument/2006/relationships/tags" Target="../tags/tag460.xml"/><Relationship Id="rId11" Type="http://schemas.openxmlformats.org/officeDocument/2006/relationships/image" Target="../media/image4.png"/><Relationship Id="rId10" Type="http://schemas.openxmlformats.org/officeDocument/2006/relationships/tags" Target="../tags/tag45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3.png"/><Relationship Id="rId7" Type="http://schemas.openxmlformats.org/officeDocument/2006/relationships/tags" Target="../tags/tag26.xml"/><Relationship Id="rId6" Type="http://schemas.openxmlformats.org/officeDocument/2006/relationships/image" Target="../media/image2.png"/><Relationship Id="rId5" Type="http://schemas.openxmlformats.org/officeDocument/2006/relationships/tags" Target="../tags/tag25.xml"/><Relationship Id="rId4" Type="http://schemas.openxmlformats.org/officeDocument/2006/relationships/image" Target="../media/image1.png"/><Relationship Id="rId3" Type="http://schemas.openxmlformats.org/officeDocument/2006/relationships/tags" Target="../tags/tag24.xml"/><Relationship Id="rId23" Type="http://schemas.openxmlformats.org/officeDocument/2006/relationships/tags" Target="../tags/tag37.xml"/><Relationship Id="rId22" Type="http://schemas.openxmlformats.org/officeDocument/2006/relationships/tags" Target="../tags/tag36.xml"/><Relationship Id="rId21" Type="http://schemas.openxmlformats.org/officeDocument/2006/relationships/tags" Target="../tags/tag35.xml"/><Relationship Id="rId20" Type="http://schemas.openxmlformats.org/officeDocument/2006/relationships/tags" Target="../tags/tag34.xml"/><Relationship Id="rId2" Type="http://schemas.openxmlformats.org/officeDocument/2006/relationships/tags" Target="../tags/tag23.xml"/><Relationship Id="rId19" Type="http://schemas.openxmlformats.org/officeDocument/2006/relationships/tags" Target="../tags/tag33.xml"/><Relationship Id="rId18" Type="http://schemas.openxmlformats.org/officeDocument/2006/relationships/tags" Target="../tags/tag32.xml"/><Relationship Id="rId17" Type="http://schemas.openxmlformats.org/officeDocument/2006/relationships/image" Target="../media/image7.png"/><Relationship Id="rId16" Type="http://schemas.openxmlformats.org/officeDocument/2006/relationships/tags" Target="../tags/tag31.xml"/><Relationship Id="rId15" Type="http://schemas.openxmlformats.org/officeDocument/2006/relationships/image" Target="../media/image6.png"/><Relationship Id="rId14" Type="http://schemas.openxmlformats.org/officeDocument/2006/relationships/tags" Target="../tags/tag30.xml"/><Relationship Id="rId13" Type="http://schemas.openxmlformats.org/officeDocument/2006/relationships/image" Target="../media/image5.png"/><Relationship Id="rId12" Type="http://schemas.openxmlformats.org/officeDocument/2006/relationships/tags" Target="../tags/tag29.xml"/><Relationship Id="rId11" Type="http://schemas.openxmlformats.org/officeDocument/2006/relationships/image" Target="../media/image4.png"/><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image" Target="../media/image9.png"/><Relationship Id="rId4" Type="http://schemas.openxmlformats.org/officeDocument/2006/relationships/tags" Target="../tags/tag469.xml"/><Relationship Id="rId3" Type="http://schemas.openxmlformats.org/officeDocument/2006/relationships/image" Target="../media/image8.png"/><Relationship Id="rId2" Type="http://schemas.openxmlformats.org/officeDocument/2006/relationships/tags" Target="../tags/tag46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5" Type="http://schemas.openxmlformats.org/officeDocument/2006/relationships/tags" Target="../tags/tag516.xml"/><Relationship Id="rId44" Type="http://schemas.openxmlformats.org/officeDocument/2006/relationships/tags" Target="../tags/tag515.xml"/><Relationship Id="rId43" Type="http://schemas.openxmlformats.org/officeDocument/2006/relationships/tags" Target="../tags/tag514.xml"/><Relationship Id="rId42" Type="http://schemas.openxmlformats.org/officeDocument/2006/relationships/tags" Target="../tags/tag513.xml"/><Relationship Id="rId41" Type="http://schemas.openxmlformats.org/officeDocument/2006/relationships/tags" Target="../tags/tag512.xml"/><Relationship Id="rId40" Type="http://schemas.openxmlformats.org/officeDocument/2006/relationships/image" Target="../media/image8.png"/><Relationship Id="rId4" Type="http://schemas.openxmlformats.org/officeDocument/2006/relationships/tags" Target="../tags/tag476.xml"/><Relationship Id="rId39" Type="http://schemas.openxmlformats.org/officeDocument/2006/relationships/tags" Target="../tags/tag511.xml"/><Relationship Id="rId38" Type="http://schemas.openxmlformats.org/officeDocument/2006/relationships/tags" Target="../tags/tag510.xml"/><Relationship Id="rId37" Type="http://schemas.openxmlformats.org/officeDocument/2006/relationships/tags" Target="../tags/tag509.xml"/><Relationship Id="rId36" Type="http://schemas.openxmlformats.org/officeDocument/2006/relationships/tags" Target="../tags/tag508.xml"/><Relationship Id="rId35" Type="http://schemas.openxmlformats.org/officeDocument/2006/relationships/tags" Target="../tags/tag507.xml"/><Relationship Id="rId34" Type="http://schemas.openxmlformats.org/officeDocument/2006/relationships/tags" Target="../tags/tag506.xml"/><Relationship Id="rId33" Type="http://schemas.openxmlformats.org/officeDocument/2006/relationships/tags" Target="../tags/tag505.xml"/><Relationship Id="rId32" Type="http://schemas.openxmlformats.org/officeDocument/2006/relationships/tags" Target="../tags/tag504.xml"/><Relationship Id="rId31" Type="http://schemas.openxmlformats.org/officeDocument/2006/relationships/tags" Target="../tags/tag503.xml"/><Relationship Id="rId30" Type="http://schemas.openxmlformats.org/officeDocument/2006/relationships/tags" Target="../tags/tag502.xml"/><Relationship Id="rId3" Type="http://schemas.openxmlformats.org/officeDocument/2006/relationships/tags" Target="../tags/tag475.xml"/><Relationship Id="rId29" Type="http://schemas.openxmlformats.org/officeDocument/2006/relationships/tags" Target="../tags/tag501.xml"/><Relationship Id="rId28" Type="http://schemas.openxmlformats.org/officeDocument/2006/relationships/tags" Target="../tags/tag500.xml"/><Relationship Id="rId27" Type="http://schemas.openxmlformats.org/officeDocument/2006/relationships/tags" Target="../tags/tag499.xml"/><Relationship Id="rId26" Type="http://schemas.openxmlformats.org/officeDocument/2006/relationships/tags" Target="../tags/tag498.xml"/><Relationship Id="rId25" Type="http://schemas.openxmlformats.org/officeDocument/2006/relationships/tags" Target="../tags/tag497.xml"/><Relationship Id="rId24" Type="http://schemas.openxmlformats.org/officeDocument/2006/relationships/tags" Target="../tags/tag496.xml"/><Relationship Id="rId23" Type="http://schemas.openxmlformats.org/officeDocument/2006/relationships/tags" Target="../tags/tag495.xml"/><Relationship Id="rId22" Type="http://schemas.openxmlformats.org/officeDocument/2006/relationships/tags" Target="../tags/tag494.xml"/><Relationship Id="rId21" Type="http://schemas.openxmlformats.org/officeDocument/2006/relationships/tags" Target="../tags/tag493.xml"/><Relationship Id="rId20" Type="http://schemas.openxmlformats.org/officeDocument/2006/relationships/tags" Target="../tags/tag492.xml"/><Relationship Id="rId2" Type="http://schemas.openxmlformats.org/officeDocument/2006/relationships/tags" Target="../tags/tag474.xml"/><Relationship Id="rId19" Type="http://schemas.openxmlformats.org/officeDocument/2006/relationships/tags" Target="../tags/tag491.xml"/><Relationship Id="rId18" Type="http://schemas.openxmlformats.org/officeDocument/2006/relationships/tags" Target="../tags/tag490.xml"/><Relationship Id="rId17" Type="http://schemas.openxmlformats.org/officeDocument/2006/relationships/tags" Target="../tags/tag489.xml"/><Relationship Id="rId16" Type="http://schemas.openxmlformats.org/officeDocument/2006/relationships/tags" Target="../tags/tag488.xml"/><Relationship Id="rId15" Type="http://schemas.openxmlformats.org/officeDocument/2006/relationships/tags" Target="../tags/tag487.xml"/><Relationship Id="rId14" Type="http://schemas.openxmlformats.org/officeDocument/2006/relationships/tags" Target="../tags/tag486.xml"/><Relationship Id="rId13" Type="http://schemas.openxmlformats.org/officeDocument/2006/relationships/tags" Target="../tags/tag485.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tags" Target="../tags/tag521.xml"/><Relationship Id="rId7" Type="http://schemas.openxmlformats.org/officeDocument/2006/relationships/tags" Target="../tags/tag520.xml"/><Relationship Id="rId6" Type="http://schemas.openxmlformats.org/officeDocument/2006/relationships/image" Target="../media/image9.png"/><Relationship Id="rId5" Type="http://schemas.openxmlformats.org/officeDocument/2006/relationships/tags" Target="../tags/tag519.xml"/><Relationship Id="rId4" Type="http://schemas.openxmlformats.org/officeDocument/2006/relationships/image" Target="../media/image8.png"/><Relationship Id="rId3" Type="http://schemas.openxmlformats.org/officeDocument/2006/relationships/tags" Target="../tags/tag518.xml"/><Relationship Id="rId2" Type="http://schemas.openxmlformats.org/officeDocument/2006/relationships/tags" Target="../tags/tag517.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531.xml"/><Relationship Id="rId8" Type="http://schemas.openxmlformats.org/officeDocument/2006/relationships/tags" Target="../tags/tag530.xml"/><Relationship Id="rId7" Type="http://schemas.openxmlformats.org/officeDocument/2006/relationships/tags" Target="../tags/tag529.xml"/><Relationship Id="rId6" Type="http://schemas.openxmlformats.org/officeDocument/2006/relationships/image" Target="../media/image9.png"/><Relationship Id="rId5" Type="http://schemas.openxmlformats.org/officeDocument/2006/relationships/tags" Target="../tags/tag528.xml"/><Relationship Id="rId4" Type="http://schemas.openxmlformats.org/officeDocument/2006/relationships/image" Target="../media/image8.png"/><Relationship Id="rId3" Type="http://schemas.openxmlformats.org/officeDocument/2006/relationships/tags" Target="../tags/tag527.xml"/><Relationship Id="rId2" Type="http://schemas.openxmlformats.org/officeDocument/2006/relationships/tags" Target="../tags/tag526.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540.xml"/><Relationship Id="rId8" Type="http://schemas.openxmlformats.org/officeDocument/2006/relationships/tags" Target="../tags/tag539.xml"/><Relationship Id="rId7" Type="http://schemas.openxmlformats.org/officeDocument/2006/relationships/tags" Target="../tags/tag538.xml"/><Relationship Id="rId6" Type="http://schemas.openxmlformats.org/officeDocument/2006/relationships/image" Target="../media/image9.png"/><Relationship Id="rId5" Type="http://schemas.openxmlformats.org/officeDocument/2006/relationships/tags" Target="../tags/tag537.xml"/><Relationship Id="rId4" Type="http://schemas.openxmlformats.org/officeDocument/2006/relationships/image" Target="../media/image8.png"/><Relationship Id="rId3" Type="http://schemas.openxmlformats.org/officeDocument/2006/relationships/tags" Target="../tags/tag536.xml"/><Relationship Id="rId2" Type="http://schemas.openxmlformats.org/officeDocument/2006/relationships/tags" Target="../tags/tag535.xml"/><Relationship Id="rId12" Type="http://schemas.openxmlformats.org/officeDocument/2006/relationships/tags" Target="../tags/tag543.xml"/><Relationship Id="rId11" Type="http://schemas.openxmlformats.org/officeDocument/2006/relationships/tags" Target="../tags/tag542.xml"/><Relationship Id="rId10" Type="http://schemas.openxmlformats.org/officeDocument/2006/relationships/tags" Target="../tags/tag541.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549.xml"/><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image" Target="../media/image9.png"/><Relationship Id="rId5" Type="http://schemas.openxmlformats.org/officeDocument/2006/relationships/tags" Target="../tags/tag546.xml"/><Relationship Id="rId4" Type="http://schemas.openxmlformats.org/officeDocument/2006/relationships/image" Target="../media/image8.png"/><Relationship Id="rId3" Type="http://schemas.openxmlformats.org/officeDocument/2006/relationships/tags" Target="../tags/tag545.xml"/><Relationship Id="rId2" Type="http://schemas.openxmlformats.org/officeDocument/2006/relationships/tags" Target="../tags/tag544.xml"/><Relationship Id="rId14" Type="http://schemas.openxmlformats.org/officeDocument/2006/relationships/tags" Target="../tags/tag554.xml"/><Relationship Id="rId13" Type="http://schemas.openxmlformats.org/officeDocument/2006/relationships/tags" Target="../tags/tag553.xml"/><Relationship Id="rId12" Type="http://schemas.openxmlformats.org/officeDocument/2006/relationships/tags" Target="../tags/tag552.xml"/><Relationship Id="rId11" Type="http://schemas.openxmlformats.org/officeDocument/2006/relationships/tags" Target="../tags/tag551.xml"/><Relationship Id="rId10" Type="http://schemas.openxmlformats.org/officeDocument/2006/relationships/tags" Target="../tags/tag550.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560.xml"/><Relationship Id="rId8" Type="http://schemas.openxmlformats.org/officeDocument/2006/relationships/tags" Target="../tags/tag559.xml"/><Relationship Id="rId7" Type="http://schemas.openxmlformats.org/officeDocument/2006/relationships/tags" Target="../tags/tag558.xml"/><Relationship Id="rId6" Type="http://schemas.openxmlformats.org/officeDocument/2006/relationships/image" Target="../media/image11.png"/><Relationship Id="rId5" Type="http://schemas.openxmlformats.org/officeDocument/2006/relationships/tags" Target="../tags/tag557.xml"/><Relationship Id="rId4" Type="http://schemas.openxmlformats.org/officeDocument/2006/relationships/image" Target="../media/image10.png"/><Relationship Id="rId3" Type="http://schemas.openxmlformats.org/officeDocument/2006/relationships/tags" Target="../tags/tag556.xml"/><Relationship Id="rId2" Type="http://schemas.openxmlformats.org/officeDocument/2006/relationships/tags" Target="../tags/tag555.xml"/><Relationship Id="rId11" Type="http://schemas.openxmlformats.org/officeDocument/2006/relationships/tags" Target="../tags/tag562.xml"/><Relationship Id="rId10" Type="http://schemas.openxmlformats.org/officeDocument/2006/relationships/tags" Target="../tags/tag561.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image" Target="../media/image9.png"/><Relationship Id="rId5" Type="http://schemas.openxmlformats.org/officeDocument/2006/relationships/tags" Target="../tags/tag40.xml"/><Relationship Id="rId4" Type="http://schemas.openxmlformats.org/officeDocument/2006/relationships/image" Target="../media/image8.png"/><Relationship Id="rId3" Type="http://schemas.openxmlformats.org/officeDocument/2006/relationships/tags" Target="../tags/tag39.xml"/><Relationship Id="rId2" Type="http://schemas.openxmlformats.org/officeDocument/2006/relationships/tags" Target="../tags/tag38.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image" Target="../media/image9.png"/><Relationship Id="rId5" Type="http://schemas.openxmlformats.org/officeDocument/2006/relationships/tags" Target="../tags/tag49.xml"/><Relationship Id="rId4" Type="http://schemas.openxmlformats.org/officeDocument/2006/relationships/image" Target="../media/image8.png"/><Relationship Id="rId3" Type="http://schemas.openxmlformats.org/officeDocument/2006/relationships/tags" Target="../tags/tag48.xml"/><Relationship Id="rId2" Type="http://schemas.openxmlformats.org/officeDocument/2006/relationships/tags" Target="../tags/tag47.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4.png"/><Relationship Id="rId2" Type="http://schemas.openxmlformats.org/officeDocument/2006/relationships/tags" Target="../tags/tag58.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image" Target="../media/image7.png"/><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image" Target="../media/image5.png"/><Relationship Id="rId10" Type="http://schemas.openxmlformats.org/officeDocument/2006/relationships/tags" Target="../tags/tag6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image" Target="../media/image9.png"/><Relationship Id="rId5" Type="http://schemas.openxmlformats.org/officeDocument/2006/relationships/tags" Target="../tags/tag74.xml"/><Relationship Id="rId4" Type="http://schemas.openxmlformats.org/officeDocument/2006/relationships/image" Target="../media/image8.png"/><Relationship Id="rId3" Type="http://schemas.openxmlformats.org/officeDocument/2006/relationships/tags" Target="../tags/tag73.xml"/><Relationship Id="rId2" Type="http://schemas.openxmlformats.org/officeDocument/2006/relationships/tags" Target="../tags/tag72.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7" Type="http://schemas.openxmlformats.org/officeDocument/2006/relationships/tags" Target="../tags/tag125.xml"/><Relationship Id="rId46" Type="http://schemas.openxmlformats.org/officeDocument/2006/relationships/tags" Target="../tags/tag124.xml"/><Relationship Id="rId45" Type="http://schemas.openxmlformats.org/officeDocument/2006/relationships/tags" Target="../tags/tag123.xml"/><Relationship Id="rId44" Type="http://schemas.openxmlformats.org/officeDocument/2006/relationships/tags" Target="../tags/tag122.xml"/><Relationship Id="rId43" Type="http://schemas.openxmlformats.org/officeDocument/2006/relationships/tags" Target="../tags/tag121.xml"/><Relationship Id="rId42" Type="http://schemas.openxmlformats.org/officeDocument/2006/relationships/image" Target="../media/image8.png"/><Relationship Id="rId41" Type="http://schemas.openxmlformats.org/officeDocument/2006/relationships/tags" Target="../tags/tag120.xml"/><Relationship Id="rId40" Type="http://schemas.openxmlformats.org/officeDocument/2006/relationships/tags" Target="../tags/tag119.xml"/><Relationship Id="rId4" Type="http://schemas.openxmlformats.org/officeDocument/2006/relationships/tags" Target="../tags/tag83.xml"/><Relationship Id="rId39" Type="http://schemas.openxmlformats.org/officeDocument/2006/relationships/tags" Target="../tags/tag118.xml"/><Relationship Id="rId38" Type="http://schemas.openxmlformats.org/officeDocument/2006/relationships/tags" Target="../tags/tag117.xml"/><Relationship Id="rId37" Type="http://schemas.openxmlformats.org/officeDocument/2006/relationships/tags" Target="../tags/tag116.xml"/><Relationship Id="rId36" Type="http://schemas.openxmlformats.org/officeDocument/2006/relationships/tags" Target="../tags/tag115.xml"/><Relationship Id="rId35" Type="http://schemas.openxmlformats.org/officeDocument/2006/relationships/tags" Target="../tags/tag114.xml"/><Relationship Id="rId34" Type="http://schemas.openxmlformats.org/officeDocument/2006/relationships/tags" Target="../tags/tag113.xml"/><Relationship Id="rId33" Type="http://schemas.openxmlformats.org/officeDocument/2006/relationships/tags" Target="../tags/tag112.xml"/><Relationship Id="rId32" Type="http://schemas.openxmlformats.org/officeDocument/2006/relationships/tags" Target="../tags/tag111.xml"/><Relationship Id="rId31" Type="http://schemas.openxmlformats.org/officeDocument/2006/relationships/tags" Target="../tags/tag110.xml"/><Relationship Id="rId30" Type="http://schemas.openxmlformats.org/officeDocument/2006/relationships/tags" Target="../tags/tag109.xml"/><Relationship Id="rId3" Type="http://schemas.openxmlformats.org/officeDocument/2006/relationships/tags" Target="../tags/tag82.xml"/><Relationship Id="rId29" Type="http://schemas.openxmlformats.org/officeDocument/2006/relationships/tags" Target="../tags/tag108.xml"/><Relationship Id="rId28" Type="http://schemas.openxmlformats.org/officeDocument/2006/relationships/tags" Target="../tags/tag107.xml"/><Relationship Id="rId27" Type="http://schemas.openxmlformats.org/officeDocument/2006/relationships/tags" Target="../tags/tag106.xml"/><Relationship Id="rId26" Type="http://schemas.openxmlformats.org/officeDocument/2006/relationships/tags" Target="../tags/tag105.xml"/><Relationship Id="rId25" Type="http://schemas.openxmlformats.org/officeDocument/2006/relationships/tags" Target="../tags/tag104.xml"/><Relationship Id="rId24" Type="http://schemas.openxmlformats.org/officeDocument/2006/relationships/tags" Target="../tags/tag103.xml"/><Relationship Id="rId23" Type="http://schemas.openxmlformats.org/officeDocument/2006/relationships/tags" Target="../tags/tag102.xml"/><Relationship Id="rId22" Type="http://schemas.openxmlformats.org/officeDocument/2006/relationships/tags" Target="../tags/tag101.xml"/><Relationship Id="rId21" Type="http://schemas.openxmlformats.org/officeDocument/2006/relationships/tags" Target="../tags/tag100.xml"/><Relationship Id="rId20" Type="http://schemas.openxmlformats.org/officeDocument/2006/relationships/tags" Target="../tags/tag99.xml"/><Relationship Id="rId2" Type="http://schemas.openxmlformats.org/officeDocument/2006/relationships/tags" Target="../tags/tag81.xml"/><Relationship Id="rId19" Type="http://schemas.openxmlformats.org/officeDocument/2006/relationships/tags" Target="../tags/tag98.xml"/><Relationship Id="rId18" Type="http://schemas.openxmlformats.org/officeDocument/2006/relationships/tags" Target="../tags/tag97.xml"/><Relationship Id="rId17" Type="http://schemas.openxmlformats.org/officeDocument/2006/relationships/tags" Target="../tags/tag96.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15" name="图片 14"/>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988560" y="972820"/>
            <a:ext cx="4588510" cy="4912360"/>
          </a:xfrm>
          <a:prstGeom prst="rect">
            <a:avLst/>
          </a:prstGeom>
        </p:spPr>
      </p:pic>
      <p:pic>
        <p:nvPicPr>
          <p:cNvPr id="19" name="图片 18"/>
          <p:cNvPicPr>
            <a:picLocks noChangeAspect="1"/>
          </p:cNvPicPr>
          <p:nvPr>
            <p:custDataLst>
              <p:tags r:id="rId4"/>
            </p:custDataLst>
          </p:nvPr>
        </p:nvPicPr>
        <p:blipFill>
          <a:blip r:embed="rId5"/>
          <a:stretch>
            <a:fillRect/>
          </a:stretch>
        </p:blipFill>
        <p:spPr>
          <a:xfrm>
            <a:off x="8325485" y="4128770"/>
            <a:ext cx="1833245" cy="1269365"/>
          </a:xfrm>
          <a:prstGeom prst="rect">
            <a:avLst/>
          </a:prstGeom>
        </p:spPr>
      </p:pic>
      <p:pic>
        <p:nvPicPr>
          <p:cNvPr id="20" name="图片 19"/>
          <p:cNvPicPr>
            <a:picLocks noChangeAspect="1"/>
          </p:cNvPicPr>
          <p:nvPr>
            <p:custDataLst>
              <p:tags r:id="rId6"/>
            </p:custDataLst>
          </p:nvPr>
        </p:nvPicPr>
        <p:blipFill>
          <a:blip r:embed="rId7"/>
          <a:stretch>
            <a:fillRect/>
          </a:stretch>
        </p:blipFill>
        <p:spPr>
          <a:xfrm>
            <a:off x="4303395" y="1272540"/>
            <a:ext cx="2105025" cy="1412240"/>
          </a:xfrm>
          <a:prstGeom prst="rect">
            <a:avLst/>
          </a:prstGeom>
        </p:spPr>
      </p:pic>
      <p:grpSp>
        <p:nvGrpSpPr>
          <p:cNvPr id="7" name="组合 6"/>
          <p:cNvGrpSpPr/>
          <p:nvPr>
            <p:custDataLst>
              <p:tags r:id="rId8"/>
            </p:custDataLst>
          </p:nvPr>
        </p:nvGrpSpPr>
        <p:grpSpPr>
          <a:xfrm>
            <a:off x="0" y="0"/>
            <a:ext cx="12032003" cy="7189415"/>
            <a:chOff x="0" y="0"/>
            <a:chExt cx="12032003" cy="7189415"/>
          </a:xfrm>
        </p:grpSpPr>
        <p:pic>
          <p:nvPicPr>
            <p:cNvPr id="8" name="图片 7"/>
            <p:cNvPicPr>
              <a:picLocks noChangeAspect="1"/>
            </p:cNvPicPr>
            <p:nvPr userDrawn="1">
              <p:custDataLst>
                <p:tags r:id="rId9"/>
              </p:custDataLst>
            </p:nvPr>
          </p:nvPicPr>
          <p:blipFill>
            <a:blip r:embed="rId10"/>
            <a:stretch>
              <a:fillRect/>
            </a:stretch>
          </p:blipFill>
          <p:spPr>
            <a:xfrm>
              <a:off x="0" y="0"/>
              <a:ext cx="4871158" cy="6858000"/>
            </a:xfrm>
            <a:prstGeom prst="rect">
              <a:avLst/>
            </a:prstGeom>
          </p:spPr>
        </p:pic>
        <p:pic>
          <p:nvPicPr>
            <p:cNvPr id="9" name="图片 8"/>
            <p:cNvPicPr>
              <a:picLocks noChangeAspect="1"/>
            </p:cNvPicPr>
            <p:nvPr userDrawn="1">
              <p:custDataLst>
                <p:tags r:id="rId11"/>
              </p:custDataLst>
            </p:nvPr>
          </p:nvPicPr>
          <p:blipFill>
            <a:blip r:embed="rId12"/>
            <a:stretch>
              <a:fillRect/>
            </a:stretch>
          </p:blipFill>
          <p:spPr>
            <a:xfrm>
              <a:off x="10158671" y="1077362"/>
              <a:ext cx="1398859" cy="1677221"/>
            </a:xfrm>
            <a:prstGeom prst="rect">
              <a:avLst/>
            </a:prstGeom>
          </p:spPr>
        </p:pic>
        <p:pic>
          <p:nvPicPr>
            <p:cNvPr id="10" name="图片 9"/>
            <p:cNvPicPr>
              <a:picLocks noChangeAspect="1"/>
            </p:cNvPicPr>
            <p:nvPr userDrawn="1">
              <p:custDataLst>
                <p:tags r:id="rId13"/>
              </p:custDataLst>
            </p:nvPr>
          </p:nvPicPr>
          <p:blipFill>
            <a:blip r:embed="rId14"/>
            <a:stretch>
              <a:fillRect/>
            </a:stretch>
          </p:blipFill>
          <p:spPr>
            <a:xfrm>
              <a:off x="10583306" y="3505841"/>
              <a:ext cx="459011" cy="550351"/>
            </a:xfrm>
            <a:prstGeom prst="rect">
              <a:avLst/>
            </a:prstGeom>
          </p:spPr>
        </p:pic>
        <p:grpSp>
          <p:nvGrpSpPr>
            <p:cNvPr id="11" name="组合 10"/>
            <p:cNvGrpSpPr/>
            <p:nvPr userDrawn="1"/>
          </p:nvGrpSpPr>
          <p:grpSpPr>
            <a:xfrm rot="9124565">
              <a:off x="10404113" y="4924444"/>
              <a:ext cx="1627890" cy="2264971"/>
              <a:chOff x="10743585" y="4614106"/>
              <a:chExt cx="1627890" cy="2264971"/>
            </a:xfrm>
          </p:grpSpPr>
          <p:pic>
            <p:nvPicPr>
              <p:cNvPr id="12" name="图片 11"/>
              <p:cNvPicPr>
                <a:picLocks noChangeAspect="1"/>
              </p:cNvPicPr>
              <p:nvPr>
                <p:custDataLst>
                  <p:tags r:id="rId15"/>
                </p:custDataLst>
              </p:nvPr>
            </p:nvPicPr>
            <p:blipFill rotWithShape="1">
              <a:blip r:embed="rId16"/>
              <a:srcRect/>
              <a:stretch>
                <a:fillRect/>
              </a:stretch>
            </p:blipFill>
            <p:spPr>
              <a:xfrm>
                <a:off x="10752377" y="4614106"/>
                <a:ext cx="1256167" cy="1627890"/>
              </a:xfrm>
              <a:prstGeom prst="rect">
                <a:avLst/>
              </a:prstGeom>
            </p:spPr>
          </p:pic>
          <p:pic>
            <p:nvPicPr>
              <p:cNvPr id="13" name="图片 12"/>
              <p:cNvPicPr>
                <a:picLocks noChangeAspect="1"/>
              </p:cNvPicPr>
              <p:nvPr>
                <p:custDataLst>
                  <p:tags r:id="rId17"/>
                </p:custDataLst>
              </p:nvPr>
            </p:nvPicPr>
            <p:blipFill rotWithShape="1">
              <a:blip r:embed="rId16"/>
              <a:srcRect/>
              <a:stretch>
                <a:fillRect/>
              </a:stretch>
            </p:blipFill>
            <p:spPr>
              <a:xfrm rot="2944896" flipV="1">
                <a:off x="10929446" y="5437049"/>
                <a:ext cx="1256167" cy="1627890"/>
              </a:xfrm>
              <a:prstGeom prst="rect">
                <a:avLst/>
              </a:prstGeom>
            </p:spPr>
          </p:pic>
        </p:grpSp>
      </p:grpSp>
      <p:sp>
        <p:nvSpPr>
          <p:cNvPr id="2" name="标题 1"/>
          <p:cNvSpPr>
            <a:spLocks noGrp="1"/>
          </p:cNvSpPr>
          <p:nvPr>
            <p:ph type="ctrTitle" hasCustomPrompt="1"/>
            <p:custDataLst>
              <p:tags r:id="rId18"/>
            </p:custDataLst>
          </p:nvPr>
        </p:nvSpPr>
        <p:spPr>
          <a:xfrm>
            <a:off x="5447422" y="1843313"/>
            <a:ext cx="3708400" cy="1999299"/>
          </a:xfrm>
        </p:spPr>
        <p:txBody>
          <a:bodyPr lIns="90000" tIns="46800" rIns="90000" bIns="0" anchor="b" anchorCtr="0">
            <a:normAutofit/>
          </a:bodyPr>
          <a:lstStyle>
            <a:lvl1pPr algn="ctr">
              <a:defRPr sz="4800" spc="600" baseline="0">
                <a:solidFill>
                  <a:schemeClr val="accent1"/>
                </a:solidFill>
                <a:ea typeface="汉仪旗黑-85S" panose="00020600040101010101" pitchFamily="18" charset="-122"/>
              </a:defRPr>
            </a:lvl1pPr>
          </a:lstStyle>
          <a:p>
            <a:r>
              <a:rPr lang="zh-CN" altLang="en-US" dirty="0"/>
              <a:t>单击此处</a:t>
            </a:r>
            <a:br>
              <a:rPr lang="en-US" altLang="zh-CN" dirty="0"/>
            </a:br>
            <a:r>
              <a:rPr lang="zh-CN" altLang="en-US" dirty="0"/>
              <a:t>编辑标题</a:t>
            </a:r>
            <a:endParaRPr lang="zh-CN" altLang="en-US" dirty="0"/>
          </a:p>
        </p:txBody>
      </p:sp>
      <p:sp>
        <p:nvSpPr>
          <p:cNvPr id="3" name="副标题 2"/>
          <p:cNvSpPr>
            <a:spLocks noGrp="1"/>
          </p:cNvSpPr>
          <p:nvPr>
            <p:ph type="subTitle" idx="1" hasCustomPrompt="1"/>
            <p:custDataLst>
              <p:tags r:id="rId19"/>
            </p:custDataLst>
          </p:nvPr>
        </p:nvSpPr>
        <p:spPr>
          <a:xfrm>
            <a:off x="5447422" y="4033980"/>
            <a:ext cx="3708401" cy="623109"/>
          </a:xfrm>
        </p:spPr>
        <p:txBody>
          <a:bodyPr lIns="90000" tIns="0" rIns="90000" bIns="46800">
            <a:normAutofit/>
          </a:bodyPr>
          <a:lstStyle>
            <a:lvl1pPr marL="0" indent="0" algn="ctr" eaLnBrk="1" fontAlgn="auto" latinLnBrk="0" hangingPunct="1">
              <a:lnSpc>
                <a:spcPct val="100000"/>
              </a:lnSpc>
              <a:buNone/>
              <a:defRPr sz="20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21"/>
            </p:custDataLst>
          </p:nvPr>
        </p:nvSpPr>
        <p:spPr/>
        <p:txBody>
          <a:bodyPr/>
          <a:lstStyle/>
          <a:p>
            <a:endParaRPr lang="zh-CN" altLang="en-US" dirty="0"/>
          </a:p>
        </p:txBody>
      </p:sp>
      <p:sp>
        <p:nvSpPr>
          <p:cNvPr id="18" name="灯片编号占位符 17"/>
          <p:cNvSpPr>
            <a:spLocks noGrp="1"/>
          </p:cNvSpPr>
          <p:nvPr>
            <p:ph type="sldNum" sz="quarter" idx="12"/>
            <p:custDataLst>
              <p:tags r:id="rId2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89783" y="36429"/>
            <a:ext cx="11876079" cy="6548125"/>
            <a:chOff x="289783" y="36429"/>
            <a:chExt cx="11876079" cy="6548125"/>
          </a:xfrm>
        </p:grpSpPr>
        <p:grpSp>
          <p:nvGrpSpPr>
            <p:cNvPr id="9" name="组合 8"/>
            <p:cNvGrpSpPr/>
            <p:nvPr userDrawn="1">
              <p:custDataLst>
                <p:tags r:id="rId3"/>
              </p:custDataLst>
            </p:nvPr>
          </p:nvGrpSpPr>
          <p:grpSpPr>
            <a:xfrm>
              <a:off x="289783" y="273447"/>
              <a:ext cx="11612434" cy="6311107"/>
              <a:chOff x="289783" y="273447"/>
              <a:chExt cx="11612434" cy="6311107"/>
            </a:xfrm>
          </p:grpSpPr>
          <p:sp>
            <p:nvSpPr>
              <p:cNvPr id="13" name="矩形 12"/>
              <p:cNvSpPr/>
              <p:nvPr userDrawn="1">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bg1">
                        <a:lumMod val="65000"/>
                      </a:schemeClr>
                    </a:solidFill>
                  </a:ln>
                </a:endParaRPr>
              </a:p>
            </p:txBody>
          </p:sp>
          <p:grpSp>
            <p:nvGrpSpPr>
              <p:cNvPr id="14" name="组合 13"/>
              <p:cNvGrpSpPr/>
              <p:nvPr userDrawn="1"/>
            </p:nvGrpSpPr>
            <p:grpSpPr>
              <a:xfrm>
                <a:off x="289783" y="273447"/>
                <a:ext cx="11612434" cy="6311107"/>
                <a:chOff x="289783" y="273447"/>
                <a:chExt cx="11612434" cy="6311107"/>
              </a:xfrm>
            </p:grpSpPr>
            <p:grpSp>
              <p:nvGrpSpPr>
                <p:cNvPr id="15" name="组合 14"/>
                <p:cNvGrpSpPr/>
                <p:nvPr/>
              </p:nvGrpSpPr>
              <p:grpSpPr>
                <a:xfrm flipV="1">
                  <a:off x="289783" y="273447"/>
                  <a:ext cx="316950" cy="381980"/>
                  <a:chOff x="6407150" y="2581274"/>
                  <a:chExt cx="863600" cy="1016000"/>
                </a:xfrm>
              </p:grpSpPr>
              <p:cxnSp>
                <p:nvCxnSpPr>
                  <p:cNvPr id="47" name="直接连接符 46"/>
                  <p:cNvCxnSpPr/>
                  <p:nvPr>
                    <p:custDataLst>
                      <p:tags r:id="rId5"/>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6"/>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7"/>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8"/>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9"/>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10"/>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11"/>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12"/>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89783" y="6202574"/>
                  <a:ext cx="316950" cy="381980"/>
                  <a:chOff x="6407150" y="2581274"/>
                  <a:chExt cx="863600" cy="1016000"/>
                </a:xfrm>
              </p:grpSpPr>
              <p:cxnSp>
                <p:nvCxnSpPr>
                  <p:cNvPr id="39" name="直接连接符 38"/>
                  <p:cNvCxnSpPr/>
                  <p:nvPr>
                    <p:custDataLst>
                      <p:tags r:id="rId1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1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1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1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1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1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custDataLst>
                    <p:tags r:id="rId21"/>
                  </p:custDataLst>
                </p:nvPr>
              </p:nvCxnSpPr>
              <p:spPr>
                <a:xfrm>
                  <a:off x="511181" y="6584554"/>
                  <a:ext cx="11168033"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flipH="1">
                  <a:off x="11585267" y="6202574"/>
                  <a:ext cx="316950" cy="381980"/>
                  <a:chOff x="6407150" y="2581274"/>
                  <a:chExt cx="863600" cy="1016000"/>
                </a:xfrm>
              </p:grpSpPr>
              <p:cxnSp>
                <p:nvCxnSpPr>
                  <p:cNvPr id="31" name="直接连接符 30"/>
                  <p:cNvCxnSpPr/>
                  <p:nvPr>
                    <p:custDataLst>
                      <p:tags r:id="rId22"/>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3"/>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4"/>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5"/>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6"/>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7"/>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28"/>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29"/>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custDataLst>
                    <p:tags r:id="rId30"/>
                  </p:custDataLst>
                </p:nvPr>
              </p:nvCxnSpPr>
              <p:spPr>
                <a:xfrm>
                  <a:off x="289783" y="493086"/>
                  <a:ext cx="0" cy="5862576"/>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31"/>
                  </p:custDataLst>
                </p:nvPr>
              </p:nvCxnSpPr>
              <p:spPr>
                <a:xfrm>
                  <a:off x="11902217" y="493086"/>
                  <a:ext cx="0" cy="5870039"/>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32"/>
                  </p:custDataLst>
                </p:nvPr>
              </p:nvCxnSpPr>
              <p:spPr>
                <a:xfrm>
                  <a:off x="513511" y="273447"/>
                  <a:ext cx="11174299"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flipH="1" flipV="1">
                  <a:off x="11585267" y="273447"/>
                  <a:ext cx="316950" cy="381980"/>
                  <a:chOff x="6407150" y="2581274"/>
                  <a:chExt cx="863600" cy="1016000"/>
                </a:xfrm>
              </p:grpSpPr>
              <p:cxnSp>
                <p:nvCxnSpPr>
                  <p:cNvPr id="23" name="直接连接符 22"/>
                  <p:cNvCxnSpPr/>
                  <p:nvPr>
                    <p:custDataLst>
                      <p:tags r:id="rId3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3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3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3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3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4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grpSp>
        <p:pic>
          <p:nvPicPr>
            <p:cNvPr id="11" name="图片 10"/>
            <p:cNvPicPr>
              <a:picLocks noChangeAspect="1"/>
            </p:cNvPicPr>
            <p:nvPr userDrawn="1">
              <p:custDataLst>
                <p:tags r:id="rId41"/>
              </p:custDataLst>
            </p:nvPr>
          </p:nvPicPr>
          <p:blipFill>
            <a:blip r:embed="rId42"/>
            <a:stretch>
              <a:fillRect/>
            </a:stretch>
          </p:blipFill>
          <p:spPr>
            <a:xfrm>
              <a:off x="11397077" y="36429"/>
              <a:ext cx="768785" cy="921767"/>
            </a:xfrm>
            <a:prstGeom prst="rect">
              <a:avLst/>
            </a:prstGeom>
          </p:spPr>
        </p:pic>
      </p:grpSp>
      <p:sp>
        <p:nvSpPr>
          <p:cNvPr id="3" name="日期占位符 2"/>
          <p:cNvSpPr>
            <a:spLocks noGrp="1"/>
          </p:cNvSpPr>
          <p:nvPr>
            <p:ph type="dt" sz="half" idx="10"/>
            <p:custDataLst>
              <p:tags r:id="rId43"/>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4"/>
            </p:custDataLst>
          </p:nvPr>
        </p:nvSpPr>
        <p:spPr/>
        <p:txBody>
          <a:bodyPr lIns="90000" tIns="46800" rIns="90000" bIns="46800">
            <a:normAutofit/>
          </a:bodyPr>
          <a:lstStyle/>
          <a:p>
            <a:endParaRPr lang="zh-CN" altLang="en-US"/>
          </a:p>
        </p:txBody>
      </p:sp>
      <p:sp>
        <p:nvSpPr>
          <p:cNvPr id="5" name="灯片编号占位符 4"/>
          <p:cNvSpPr>
            <a:spLocks noGrp="1"/>
          </p:cNvSpPr>
          <p:nvPr>
            <p:ph type="sldNum" sz="quarter" idx="12"/>
            <p:custDataLst>
              <p:tags r:id="rId45"/>
            </p:custDataLst>
          </p:nvPr>
        </p:nvSpPr>
        <p:spPr/>
        <p:txBody>
          <a:bodyPr lIns="90000" tIns="46800" rIns="90000" bIns="46800">
            <a:normAutofit/>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46"/>
            </p:custDataLst>
          </p:nvPr>
        </p:nvSpPr>
        <p:spPr>
          <a:xfrm>
            <a:off x="669930" y="952508"/>
            <a:ext cx="10852237" cy="5388907"/>
          </a:xfrm>
        </p:spPr>
        <p:txBody>
          <a:bodyPr lIns="90000" tIns="46800" rIns="90000" bIns="46800">
            <a:normAutofit/>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p:custDataLst>
              <p:tags r:id="rId2"/>
            </p:custDataLst>
          </p:nvPr>
        </p:nvGrpSpPr>
        <p:grpSpPr>
          <a:xfrm>
            <a:off x="4463431" y="972749"/>
            <a:ext cx="5695240" cy="4912502"/>
            <a:chOff x="4463431" y="972749"/>
            <a:chExt cx="5695240" cy="4912502"/>
          </a:xfrm>
        </p:grpSpPr>
        <p:pic>
          <p:nvPicPr>
            <p:cNvPr id="14" name="图片 1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988712" y="972749"/>
              <a:ext cx="4588327" cy="4912502"/>
            </a:xfrm>
            <a:prstGeom prst="rect">
              <a:avLst/>
            </a:prstGeom>
          </p:spPr>
        </p:pic>
        <p:pic>
          <p:nvPicPr>
            <p:cNvPr id="15" name="图片 14"/>
            <p:cNvPicPr>
              <a:picLocks noChangeAspect="1"/>
            </p:cNvPicPr>
            <p:nvPr>
              <p:custDataLst>
                <p:tags r:id="rId5"/>
              </p:custDataLst>
            </p:nvPr>
          </p:nvPicPr>
          <p:blipFill>
            <a:blip r:embed="rId6"/>
            <a:stretch>
              <a:fillRect/>
            </a:stretch>
          </p:blipFill>
          <p:spPr>
            <a:xfrm>
              <a:off x="8325486" y="4128950"/>
              <a:ext cx="1833185" cy="1269440"/>
            </a:xfrm>
            <a:prstGeom prst="rect">
              <a:avLst/>
            </a:prstGeom>
          </p:spPr>
        </p:pic>
        <p:pic>
          <p:nvPicPr>
            <p:cNvPr id="16" name="图片 15"/>
            <p:cNvPicPr>
              <a:picLocks noChangeAspect="1"/>
            </p:cNvPicPr>
            <p:nvPr>
              <p:custDataLst>
                <p:tags r:id="rId7"/>
              </p:custDataLst>
            </p:nvPr>
          </p:nvPicPr>
          <p:blipFill>
            <a:blip r:embed="rId8"/>
            <a:stretch>
              <a:fillRect/>
            </a:stretch>
          </p:blipFill>
          <p:spPr>
            <a:xfrm>
              <a:off x="4463431" y="1526216"/>
              <a:ext cx="2105260" cy="1412390"/>
            </a:xfrm>
            <a:prstGeom prst="rect">
              <a:avLst/>
            </a:prstGeom>
          </p:spPr>
        </p:pic>
      </p:grpSp>
      <p:grpSp>
        <p:nvGrpSpPr>
          <p:cNvPr id="6" name="组合 5"/>
          <p:cNvGrpSpPr/>
          <p:nvPr>
            <p:custDataLst>
              <p:tags r:id="rId9"/>
            </p:custDataLst>
          </p:nvPr>
        </p:nvGrpSpPr>
        <p:grpSpPr>
          <a:xfrm>
            <a:off x="0" y="0"/>
            <a:ext cx="12032003" cy="7189415"/>
            <a:chOff x="0" y="0"/>
            <a:chExt cx="12032003" cy="7189415"/>
          </a:xfrm>
        </p:grpSpPr>
        <p:pic>
          <p:nvPicPr>
            <p:cNvPr id="7" name="图片 6"/>
            <p:cNvPicPr>
              <a:picLocks noChangeAspect="1"/>
            </p:cNvPicPr>
            <p:nvPr>
              <p:custDataLst>
                <p:tags r:id="rId10"/>
              </p:custDataLst>
            </p:nvPr>
          </p:nvPicPr>
          <p:blipFill>
            <a:blip r:embed="rId11"/>
            <a:stretch>
              <a:fillRect/>
            </a:stretch>
          </p:blipFill>
          <p:spPr>
            <a:xfrm>
              <a:off x="0" y="0"/>
              <a:ext cx="4871158" cy="6858000"/>
            </a:xfrm>
            <a:prstGeom prst="rect">
              <a:avLst/>
            </a:prstGeom>
          </p:spPr>
        </p:pic>
        <p:pic>
          <p:nvPicPr>
            <p:cNvPr id="8" name="图片 7"/>
            <p:cNvPicPr>
              <a:picLocks noChangeAspect="1"/>
            </p:cNvPicPr>
            <p:nvPr>
              <p:custDataLst>
                <p:tags r:id="rId12"/>
              </p:custDataLst>
            </p:nvPr>
          </p:nvPicPr>
          <p:blipFill>
            <a:blip r:embed="rId13"/>
            <a:stretch>
              <a:fillRect/>
            </a:stretch>
          </p:blipFill>
          <p:spPr>
            <a:xfrm>
              <a:off x="10158671" y="1077362"/>
              <a:ext cx="1398859" cy="1677221"/>
            </a:xfrm>
            <a:prstGeom prst="rect">
              <a:avLst/>
            </a:prstGeom>
          </p:spPr>
        </p:pic>
        <p:pic>
          <p:nvPicPr>
            <p:cNvPr id="9" name="图片 8"/>
            <p:cNvPicPr>
              <a:picLocks noChangeAspect="1"/>
            </p:cNvPicPr>
            <p:nvPr>
              <p:custDataLst>
                <p:tags r:id="rId14"/>
              </p:custDataLst>
            </p:nvPr>
          </p:nvPicPr>
          <p:blipFill>
            <a:blip r:embed="rId15"/>
            <a:stretch>
              <a:fillRect/>
            </a:stretch>
          </p:blipFill>
          <p:spPr>
            <a:xfrm>
              <a:off x="10583306" y="3505841"/>
              <a:ext cx="459011" cy="550351"/>
            </a:xfrm>
            <a:prstGeom prst="rect">
              <a:avLst/>
            </a:prstGeom>
          </p:spPr>
        </p:pic>
        <p:grpSp>
          <p:nvGrpSpPr>
            <p:cNvPr id="10" name="组合 9"/>
            <p:cNvGrpSpPr/>
            <p:nvPr/>
          </p:nvGrpSpPr>
          <p:grpSpPr>
            <a:xfrm rot="9124565">
              <a:off x="10404113" y="4924444"/>
              <a:ext cx="1627890" cy="2264971"/>
              <a:chOff x="10743585" y="4614106"/>
              <a:chExt cx="1627890" cy="2264971"/>
            </a:xfrm>
          </p:grpSpPr>
          <p:pic>
            <p:nvPicPr>
              <p:cNvPr id="11" name="图片 10"/>
              <p:cNvPicPr>
                <a:picLocks noChangeAspect="1"/>
              </p:cNvPicPr>
              <p:nvPr>
                <p:custDataLst>
                  <p:tags r:id="rId16"/>
                </p:custDataLst>
              </p:nvPr>
            </p:nvPicPr>
            <p:blipFill rotWithShape="1">
              <a:blip r:embed="rId17"/>
              <a:srcRect/>
              <a:stretch>
                <a:fillRect/>
              </a:stretch>
            </p:blipFill>
            <p:spPr>
              <a:xfrm>
                <a:off x="10752377" y="4614106"/>
                <a:ext cx="1256167" cy="1627890"/>
              </a:xfrm>
              <a:prstGeom prst="rect">
                <a:avLst/>
              </a:prstGeom>
            </p:spPr>
          </p:pic>
          <p:pic>
            <p:nvPicPr>
              <p:cNvPr id="12" name="图片 11"/>
              <p:cNvPicPr>
                <a:picLocks noChangeAspect="1"/>
              </p:cNvPicPr>
              <p:nvPr>
                <p:custDataLst>
                  <p:tags r:id="rId18"/>
                </p:custDataLst>
              </p:nvPr>
            </p:nvPicPr>
            <p:blipFill rotWithShape="1">
              <a:blip r:embed="rId17"/>
              <a:srcRect/>
              <a:stretch>
                <a:fillRect/>
              </a:stretch>
            </p:blipFill>
            <p:spPr>
              <a:xfrm rot="2944896" flipV="1">
                <a:off x="10929446" y="5437049"/>
                <a:ext cx="1256167" cy="1627890"/>
              </a:xfrm>
              <a:prstGeom prst="rect">
                <a:avLst/>
              </a:prstGeom>
            </p:spPr>
          </p:pic>
        </p:grpSp>
      </p:grpSp>
      <p:sp>
        <p:nvSpPr>
          <p:cNvPr id="2" name="标题 1"/>
          <p:cNvSpPr>
            <a:spLocks noGrp="1"/>
          </p:cNvSpPr>
          <p:nvPr>
            <p:ph type="title" hasCustomPrompt="1"/>
            <p:custDataLst>
              <p:tags r:id="rId19"/>
            </p:custDataLst>
          </p:nvPr>
        </p:nvSpPr>
        <p:spPr>
          <a:xfrm>
            <a:off x="5214535" y="2819762"/>
            <a:ext cx="4054810" cy="1117821"/>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dirty="0">
                <a:solidFill>
                  <a:schemeClr val="accent1">
                    <a:lumMod val="50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21"/>
            </p:custDataLst>
          </p:nvPr>
        </p:nvSpPr>
        <p:spPr/>
        <p:txBody>
          <a:bodyPr/>
          <a:lstStyle/>
          <a:p>
            <a:endParaRPr lang="zh-CN" altLang="en-US"/>
          </a:p>
        </p:txBody>
      </p:sp>
      <p:sp>
        <p:nvSpPr>
          <p:cNvPr id="5" name="灯片编号占位符 4"/>
          <p:cNvSpPr>
            <a:spLocks noGrp="1"/>
          </p:cNvSpPr>
          <p:nvPr>
            <p:ph type="sldNum" sz="quarter" idx="12"/>
            <p:custDataLst>
              <p:tags r:id="rId2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stretch>
            <a:fillRect/>
          </a:stretch>
        </p:blipFill>
        <p:spPr>
          <a:xfrm>
            <a:off x="11396980" y="36195"/>
            <a:ext cx="768985" cy="922020"/>
          </a:xfrm>
          <a:prstGeom prst="rect">
            <a:avLst/>
          </a:prstGeom>
        </p:spPr>
      </p:pic>
      <p:pic>
        <p:nvPicPr>
          <p:cNvPr id="11" name="图片 10"/>
          <p:cNvPicPr>
            <a:picLocks noChangeAspect="1"/>
          </p:cNvPicPr>
          <p:nvPr>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3" name="日期占位符 2"/>
          <p:cNvSpPr>
            <a:spLocks noGrp="1"/>
          </p:cNvSpPr>
          <p:nvPr>
            <p:ph type="dt" sz="half" idx="10"/>
            <p:custDataLst>
              <p:tags r:id="rId6"/>
            </p:custDataLst>
          </p:nvPr>
        </p:nvSpPr>
        <p:spPr/>
        <p:txBody>
          <a:bodyPr lIns="90000" tIns="46800" rIns="90000" bIns="46800"/>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lIns="90000" tIns="46800" rIns="90000" bIns="46800"/>
          <a:lstStyle/>
          <a:p>
            <a:endParaRPr lang="zh-CN" altLang="en-US" dirty="0"/>
          </a:p>
        </p:txBody>
      </p:sp>
      <p:sp>
        <p:nvSpPr>
          <p:cNvPr id="5" name="灯片编号占位符 4"/>
          <p:cNvSpPr>
            <a:spLocks noGrp="1"/>
          </p:cNvSpPr>
          <p:nvPr>
            <p:ph type="sldNum" sz="quarter" idx="12"/>
            <p:custDataLst>
              <p:tags r:id="rId8"/>
            </p:custDataLst>
          </p:nvPr>
        </p:nvSpPr>
        <p:spPr/>
        <p:txBody>
          <a:bodyPr lIns="90000" tIns="46800" rIns="90000" bIns="46800"/>
          <a:lstStyle/>
          <a:p>
            <a:fld id="{49AE70B2-8BF9-45C0-BB95-33D1B9D3A854}" type="slidenum">
              <a:rPr lang="zh-CN" altLang="en-US" smtClean="0"/>
            </a:fld>
            <a:endParaRPr lang="zh-CN" altLang="en-US" dirty="0"/>
          </a:p>
        </p:txBody>
      </p:sp>
      <p:sp>
        <p:nvSpPr>
          <p:cNvPr id="6" name="标题 5"/>
          <p:cNvSpPr>
            <a:spLocks noGrp="1"/>
          </p:cNvSpPr>
          <p:nvPr>
            <p:ph type="title"/>
            <p:custDataLst>
              <p:tags r:id="rId9"/>
            </p:custDataLst>
          </p:nvPr>
        </p:nvSpPr>
        <p:spPr/>
        <p:txBody>
          <a:bodyPr lIns="90000" tIns="46800" rIns="90000" bIns="46800">
            <a:normAutofit/>
          </a:bodyPr>
          <a:lstStyle>
            <a:lvl1pPr>
              <a:defRPr baseline="0"/>
            </a:lvl1pPr>
          </a:lstStyle>
          <a:p>
            <a:r>
              <a:rPr lang="zh-CN" altLang="en-US" dirty="0"/>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50" name="矩形 49"/>
          <p:cNvSpPr/>
          <p:nvPr>
            <p:custDataLst>
              <p:tags r:id="rId2"/>
            </p:custDataLst>
          </p:nvPr>
        </p:nvSpPr>
        <p:spPr>
          <a:xfrm>
            <a:off x="292735" y="304165"/>
            <a:ext cx="11605895" cy="62496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bg1">
                    <a:lumMod val="65000"/>
                  </a:schemeClr>
                </a:solidFill>
              </a:ln>
            </a:endParaRPr>
          </a:p>
        </p:txBody>
      </p:sp>
      <p:grpSp>
        <p:nvGrpSpPr>
          <p:cNvPr id="9" name="组合 8"/>
          <p:cNvGrpSpPr/>
          <p:nvPr/>
        </p:nvGrpSpPr>
        <p:grpSpPr>
          <a:xfrm rot="0" flipV="1">
            <a:off x="289560" y="273685"/>
            <a:ext cx="316865" cy="382270"/>
            <a:chOff x="6407150" y="2581274"/>
            <a:chExt cx="863600" cy="1016000"/>
          </a:xfrm>
        </p:grpSpPr>
        <p:cxnSp>
          <p:nvCxnSpPr>
            <p:cNvPr id="35" name="直接连接符 34"/>
            <p:cNvCxnSpPr/>
            <p:nvPr>
              <p:custDataLst>
                <p:tags r:id="rId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rot="0">
            <a:off x="289560" y="6202680"/>
            <a:ext cx="316865" cy="382270"/>
            <a:chOff x="6407150" y="2581274"/>
            <a:chExt cx="863600" cy="1016000"/>
          </a:xfrm>
        </p:grpSpPr>
        <p:cxnSp>
          <p:nvCxnSpPr>
            <p:cNvPr id="27" name="直接连接符 26"/>
            <p:cNvCxnSpPr/>
            <p:nvPr>
              <p:custDataLst>
                <p:tags r:id="rId11"/>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2"/>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3"/>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4"/>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5"/>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6"/>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7"/>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8"/>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custDataLst>
              <p:tags r:id="rId19"/>
            </p:custDataLst>
          </p:nvPr>
        </p:nvCxnSpPr>
        <p:spPr>
          <a:xfrm>
            <a:off x="511175" y="6584950"/>
            <a:ext cx="11167745"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rot="0" flipH="1">
            <a:off x="11584940" y="6202680"/>
            <a:ext cx="316865" cy="382270"/>
            <a:chOff x="6407150" y="2581274"/>
            <a:chExt cx="863600" cy="1016000"/>
          </a:xfrm>
        </p:grpSpPr>
        <p:cxnSp>
          <p:nvCxnSpPr>
            <p:cNvPr id="19" name="直接连接符 18"/>
            <p:cNvCxnSpPr/>
            <p:nvPr>
              <p:custDataLst>
                <p:tags r:id="rId20"/>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1"/>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2"/>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3"/>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4"/>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5"/>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6"/>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7"/>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custDataLst>
              <p:tags r:id="rId28"/>
            </p:custDataLst>
          </p:nvPr>
        </p:nvCxnSpPr>
        <p:spPr>
          <a:xfrm>
            <a:off x="289560" y="493395"/>
            <a:ext cx="0" cy="5862955"/>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29"/>
            </p:custDataLst>
          </p:nvPr>
        </p:nvCxnSpPr>
        <p:spPr>
          <a:xfrm>
            <a:off x="11901805" y="493395"/>
            <a:ext cx="0" cy="586994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30"/>
            </p:custDataLst>
          </p:nvPr>
        </p:nvCxnSpPr>
        <p:spPr>
          <a:xfrm>
            <a:off x="513080" y="273685"/>
            <a:ext cx="11174095"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rot="0" flipH="1" flipV="1">
            <a:off x="11584940" y="273685"/>
            <a:ext cx="316865" cy="382270"/>
            <a:chOff x="6407150" y="2581274"/>
            <a:chExt cx="863600" cy="1016000"/>
          </a:xfrm>
        </p:grpSpPr>
        <p:cxnSp>
          <p:nvCxnSpPr>
            <p:cNvPr id="17" name="直接连接符 16"/>
            <p:cNvCxnSpPr/>
            <p:nvPr>
              <p:custDataLst>
                <p:tags r:id="rId31"/>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2"/>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3"/>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4"/>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35"/>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6"/>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37"/>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38"/>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p:custDataLst>
              <p:tags r:id="rId39"/>
            </p:custDataLst>
          </p:nvPr>
        </p:nvPicPr>
        <p:blipFill>
          <a:blip r:embed="rId40"/>
          <a:stretch>
            <a:fillRect/>
          </a:stretch>
        </p:blipFill>
        <p:spPr>
          <a:xfrm>
            <a:off x="11396980" y="36195"/>
            <a:ext cx="768985" cy="922020"/>
          </a:xfrm>
          <a:prstGeom prst="rect">
            <a:avLst/>
          </a:prstGeom>
        </p:spPr>
      </p:pic>
      <p:sp>
        <p:nvSpPr>
          <p:cNvPr id="2" name="标题 1"/>
          <p:cNvSpPr>
            <a:spLocks noGrp="1"/>
          </p:cNvSpPr>
          <p:nvPr>
            <p:ph type="title" hasCustomPrompt="1"/>
            <p:custDataLst>
              <p:tags r:id="rId41"/>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2"/>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43"/>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4"/>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45"/>
            </p:custDataLst>
          </p:nvPr>
        </p:nvSpPr>
        <p:spPr/>
        <p:txBody>
          <a:bodyPr lIns="90000" tIns="46800" rIns="90000" bIns="46800">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1905" y="-4445"/>
            <a:ext cx="4899025" cy="686244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dirty="0">
              <a:sym typeface="+mn-ea"/>
            </a:endParaRPr>
          </a:p>
        </p:txBody>
      </p:sp>
      <p:pic>
        <p:nvPicPr>
          <p:cNvPr id="10" name="图片 9"/>
          <p:cNvPicPr>
            <a:picLocks noChangeAspect="1"/>
          </p:cNvPicPr>
          <p:nvPr>
            <p:custDataLst>
              <p:tags r:id="rId3"/>
            </p:custDataLst>
          </p:nvPr>
        </p:nvPicPr>
        <p:blipFill>
          <a:blip r:embed="rId4"/>
          <a:stretch>
            <a:fillRect/>
          </a:stretch>
        </p:blipFill>
        <p:spPr>
          <a:xfrm>
            <a:off x="11396980" y="36195"/>
            <a:ext cx="768985" cy="922020"/>
          </a:xfrm>
          <a:prstGeom prst="rect">
            <a:avLst/>
          </a:prstGeom>
        </p:spPr>
      </p:pic>
      <p:pic>
        <p:nvPicPr>
          <p:cNvPr id="11" name="图片 10"/>
          <p:cNvPicPr>
            <a:picLocks noChangeAspect="1"/>
          </p:cNvPicPr>
          <p:nvPr>
            <p:custDataLst>
              <p:tags r:id="rId5"/>
            </p:custDataLst>
          </p:nvPr>
        </p:nvPicPr>
        <p:blipFill rotWithShape="1">
          <a:blip r:embed="rId6"/>
          <a:srcRect/>
          <a:stretch>
            <a:fillRect/>
          </a:stretch>
        </p:blipFill>
        <p:spPr>
          <a:xfrm rot="9124565">
            <a:off x="143510" y="5911215"/>
            <a:ext cx="591820" cy="1039495"/>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wrap="square" lIns="90000" tIns="46800" rIns="90000" bIns="46800"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3" name="图片 12"/>
          <p:cNvPicPr>
            <a:picLocks noChangeAspect="1"/>
          </p:cNvPicPr>
          <p:nvPr>
            <p:custDataLst>
              <p:tags r:id="rId3"/>
            </p:custDataLst>
          </p:nvPr>
        </p:nvPicPr>
        <p:blipFill>
          <a:blip r:embed="rId4"/>
          <a:stretch>
            <a:fillRect/>
          </a:stretch>
        </p:blipFill>
        <p:spPr>
          <a:xfrm>
            <a:off x="11396980" y="36195"/>
            <a:ext cx="768985" cy="922020"/>
          </a:xfrm>
          <a:prstGeom prst="rect">
            <a:avLst/>
          </a:prstGeom>
        </p:spPr>
      </p:pic>
      <p:pic>
        <p:nvPicPr>
          <p:cNvPr id="14" name="图片 13"/>
          <p:cNvPicPr>
            <a:picLocks noChangeAspect="1"/>
          </p:cNvPicPr>
          <p:nvPr>
            <p:custDataLst>
              <p:tags r:id="rId5"/>
            </p:custDataLst>
          </p:nvPr>
        </p:nvPicPr>
        <p:blipFill rotWithShape="1">
          <a:blip r:embed="rId6"/>
          <a:srcRect/>
          <a:stretch>
            <a:fillRect/>
          </a:stretch>
        </p:blipFill>
        <p:spPr>
          <a:xfrm rot="9124565">
            <a:off x="143510" y="5911215"/>
            <a:ext cx="591820" cy="1039495"/>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wrap="square" lIns="90000" tIns="46800" rIns="90000" bIns="46800" anchor="ctr">
            <a:normAutofit/>
          </a:bodyPr>
          <a:lstStyle>
            <a:lvl1pPr algn="ctr">
              <a:defRPr sz="3600"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wrap="square" lIns="90000" tIns="46800" rIns="90000" bIns="46800">
            <a:normAutofit/>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wrap="square" lIns="90000" tIns="46800" rIns="90000" bIns="46800">
            <a:normAutofit/>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3" name="图片 12"/>
          <p:cNvPicPr>
            <a:picLocks noChangeAspect="1"/>
          </p:cNvPicPr>
          <p:nvPr>
            <p:custDataLst>
              <p:tags r:id="rId3"/>
            </p:custDataLst>
          </p:nvPr>
        </p:nvPicPr>
        <p:blipFill>
          <a:blip r:embed="rId4"/>
          <a:stretch>
            <a:fillRect/>
          </a:stretch>
        </p:blipFill>
        <p:spPr>
          <a:xfrm>
            <a:off x="11396980" y="36195"/>
            <a:ext cx="768985" cy="922020"/>
          </a:xfrm>
          <a:prstGeom prst="rect">
            <a:avLst/>
          </a:prstGeom>
        </p:spPr>
      </p:pic>
      <p:pic>
        <p:nvPicPr>
          <p:cNvPr id="14" name="图片 13"/>
          <p:cNvPicPr>
            <a:picLocks noChangeAspect="1"/>
          </p:cNvPicPr>
          <p:nvPr>
            <p:custDataLst>
              <p:tags r:id="rId5"/>
            </p:custDataLst>
          </p:nvPr>
        </p:nvPicPr>
        <p:blipFill rotWithShape="1">
          <a:blip r:embed="rId6"/>
          <a:srcRect/>
          <a:stretch>
            <a:fillRect/>
          </a:stretch>
        </p:blipFill>
        <p:spPr>
          <a:xfrm rot="9124565">
            <a:off x="143510" y="5911215"/>
            <a:ext cx="591820" cy="1039495"/>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5" name="图片 14"/>
          <p:cNvPicPr>
            <a:picLocks noChangeAspect="1"/>
          </p:cNvPicPr>
          <p:nvPr>
            <p:custDataLst>
              <p:tags r:id="rId3"/>
            </p:custDataLst>
          </p:nvPr>
        </p:nvPicPr>
        <p:blipFill>
          <a:blip r:embed="rId4"/>
          <a:stretch>
            <a:fillRect/>
          </a:stretch>
        </p:blipFill>
        <p:spPr>
          <a:xfrm>
            <a:off x="11396980" y="36195"/>
            <a:ext cx="768985" cy="922020"/>
          </a:xfrm>
          <a:prstGeom prst="rect">
            <a:avLst/>
          </a:prstGeom>
        </p:spPr>
      </p:pic>
      <p:pic>
        <p:nvPicPr>
          <p:cNvPr id="16" name="图片 15"/>
          <p:cNvPicPr>
            <a:picLocks noChangeAspect="1"/>
          </p:cNvPicPr>
          <p:nvPr>
            <p:custDataLst>
              <p:tags r:id="rId5"/>
            </p:custDataLst>
          </p:nvPr>
        </p:nvPicPr>
        <p:blipFill rotWithShape="1">
          <a:blip r:embed="rId6"/>
          <a:srcRect/>
          <a:stretch>
            <a:fillRect/>
          </a:stretch>
        </p:blipFill>
        <p:spPr>
          <a:xfrm rot="9124565">
            <a:off x="143510" y="5911215"/>
            <a:ext cx="591820" cy="1039495"/>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2" name="图片 11"/>
          <p:cNvPicPr>
            <a:picLocks noChangeAspect="1"/>
          </p:cNvPicPr>
          <p:nvPr>
            <p:custDataLst>
              <p:tags r:id="rId3"/>
            </p:custDataLst>
          </p:nvPr>
        </p:nvPicPr>
        <p:blipFill>
          <a:blip r:embed="rId4"/>
          <a:stretch>
            <a:fillRect/>
          </a:stretch>
        </p:blipFill>
        <p:spPr>
          <a:xfrm>
            <a:off x="10666730" y="36195"/>
            <a:ext cx="1499235" cy="1797685"/>
          </a:xfrm>
          <a:prstGeom prst="rect">
            <a:avLst/>
          </a:prstGeom>
        </p:spPr>
      </p:pic>
      <p:pic>
        <p:nvPicPr>
          <p:cNvPr id="13" name="图片 12"/>
          <p:cNvPicPr>
            <a:picLocks noChangeAspect="1"/>
          </p:cNvPicPr>
          <p:nvPr>
            <p:custDataLst>
              <p:tags r:id="rId5"/>
            </p:custDataLst>
          </p:nvPr>
        </p:nvPicPr>
        <p:blipFill rotWithShape="1">
          <a:blip r:embed="rId6"/>
          <a:srcRect/>
          <a:stretch>
            <a:fillRect/>
          </a:stretch>
        </p:blipFill>
        <p:spPr>
          <a:xfrm rot="9124565">
            <a:off x="262890" y="5582920"/>
            <a:ext cx="852170" cy="149669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wrap="square"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15" name="图片 14"/>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988560" y="972820"/>
            <a:ext cx="4588510" cy="4912360"/>
          </a:xfrm>
          <a:prstGeom prst="rect">
            <a:avLst/>
          </a:prstGeom>
        </p:spPr>
      </p:pic>
      <p:pic>
        <p:nvPicPr>
          <p:cNvPr id="19" name="图片 18"/>
          <p:cNvPicPr>
            <a:picLocks noChangeAspect="1"/>
          </p:cNvPicPr>
          <p:nvPr userDrawn="1">
            <p:custDataLst>
              <p:tags r:id="rId4"/>
            </p:custDataLst>
          </p:nvPr>
        </p:nvPicPr>
        <p:blipFill>
          <a:blip r:embed="rId5"/>
          <a:stretch>
            <a:fillRect/>
          </a:stretch>
        </p:blipFill>
        <p:spPr>
          <a:xfrm>
            <a:off x="8325485" y="4128770"/>
            <a:ext cx="1833245" cy="1269365"/>
          </a:xfrm>
          <a:prstGeom prst="rect">
            <a:avLst/>
          </a:prstGeom>
        </p:spPr>
      </p:pic>
      <p:pic>
        <p:nvPicPr>
          <p:cNvPr id="20" name="图片 19"/>
          <p:cNvPicPr>
            <a:picLocks noChangeAspect="1"/>
          </p:cNvPicPr>
          <p:nvPr userDrawn="1">
            <p:custDataLst>
              <p:tags r:id="rId6"/>
            </p:custDataLst>
          </p:nvPr>
        </p:nvPicPr>
        <p:blipFill>
          <a:blip r:embed="rId7"/>
          <a:stretch>
            <a:fillRect/>
          </a:stretch>
        </p:blipFill>
        <p:spPr>
          <a:xfrm>
            <a:off x="4303395" y="1272540"/>
            <a:ext cx="2105025" cy="1412240"/>
          </a:xfrm>
          <a:prstGeom prst="rect">
            <a:avLst/>
          </a:prstGeom>
        </p:spPr>
      </p:pic>
      <p:grpSp>
        <p:nvGrpSpPr>
          <p:cNvPr id="7" name="组合 6"/>
          <p:cNvGrpSpPr/>
          <p:nvPr userDrawn="1">
            <p:custDataLst>
              <p:tags r:id="rId8"/>
            </p:custDataLst>
          </p:nvPr>
        </p:nvGrpSpPr>
        <p:grpSpPr>
          <a:xfrm>
            <a:off x="0" y="0"/>
            <a:ext cx="12032003" cy="7189415"/>
            <a:chOff x="0" y="0"/>
            <a:chExt cx="12032003" cy="7189415"/>
          </a:xfrm>
        </p:grpSpPr>
        <p:pic>
          <p:nvPicPr>
            <p:cNvPr id="8" name="图片 7"/>
            <p:cNvPicPr>
              <a:picLocks noChangeAspect="1"/>
            </p:cNvPicPr>
            <p:nvPr userDrawn="1">
              <p:custDataLst>
                <p:tags r:id="rId9"/>
              </p:custDataLst>
            </p:nvPr>
          </p:nvPicPr>
          <p:blipFill>
            <a:blip r:embed="rId10"/>
            <a:stretch>
              <a:fillRect/>
            </a:stretch>
          </p:blipFill>
          <p:spPr>
            <a:xfrm>
              <a:off x="0" y="0"/>
              <a:ext cx="4871158" cy="6858000"/>
            </a:xfrm>
            <a:prstGeom prst="rect">
              <a:avLst/>
            </a:prstGeom>
          </p:spPr>
        </p:pic>
        <p:pic>
          <p:nvPicPr>
            <p:cNvPr id="9" name="图片 8"/>
            <p:cNvPicPr>
              <a:picLocks noChangeAspect="1"/>
            </p:cNvPicPr>
            <p:nvPr userDrawn="1">
              <p:custDataLst>
                <p:tags r:id="rId11"/>
              </p:custDataLst>
            </p:nvPr>
          </p:nvPicPr>
          <p:blipFill>
            <a:blip r:embed="rId12"/>
            <a:stretch>
              <a:fillRect/>
            </a:stretch>
          </p:blipFill>
          <p:spPr>
            <a:xfrm>
              <a:off x="10158671" y="1077362"/>
              <a:ext cx="1398859" cy="1677221"/>
            </a:xfrm>
            <a:prstGeom prst="rect">
              <a:avLst/>
            </a:prstGeom>
          </p:spPr>
        </p:pic>
        <p:pic>
          <p:nvPicPr>
            <p:cNvPr id="10" name="图片 9"/>
            <p:cNvPicPr>
              <a:picLocks noChangeAspect="1"/>
            </p:cNvPicPr>
            <p:nvPr userDrawn="1">
              <p:custDataLst>
                <p:tags r:id="rId13"/>
              </p:custDataLst>
            </p:nvPr>
          </p:nvPicPr>
          <p:blipFill>
            <a:blip r:embed="rId14"/>
            <a:stretch>
              <a:fillRect/>
            </a:stretch>
          </p:blipFill>
          <p:spPr>
            <a:xfrm>
              <a:off x="10583306" y="3505841"/>
              <a:ext cx="459011" cy="550351"/>
            </a:xfrm>
            <a:prstGeom prst="rect">
              <a:avLst/>
            </a:prstGeom>
          </p:spPr>
        </p:pic>
        <p:grpSp>
          <p:nvGrpSpPr>
            <p:cNvPr id="11" name="组合 10"/>
            <p:cNvGrpSpPr/>
            <p:nvPr userDrawn="1"/>
          </p:nvGrpSpPr>
          <p:grpSpPr>
            <a:xfrm rot="9124565">
              <a:off x="10404113" y="4924444"/>
              <a:ext cx="1627890" cy="2264971"/>
              <a:chOff x="10743585" y="4614106"/>
              <a:chExt cx="1627890" cy="2264971"/>
            </a:xfrm>
          </p:grpSpPr>
          <p:pic>
            <p:nvPicPr>
              <p:cNvPr id="12" name="图片 11"/>
              <p:cNvPicPr>
                <a:picLocks noChangeAspect="1"/>
              </p:cNvPicPr>
              <p:nvPr>
                <p:custDataLst>
                  <p:tags r:id="rId15"/>
                </p:custDataLst>
              </p:nvPr>
            </p:nvPicPr>
            <p:blipFill rotWithShape="1">
              <a:blip r:embed="rId16"/>
              <a:srcRect/>
              <a:stretch>
                <a:fillRect/>
              </a:stretch>
            </p:blipFill>
            <p:spPr>
              <a:xfrm>
                <a:off x="10752377" y="4614106"/>
                <a:ext cx="1256167" cy="1627890"/>
              </a:xfrm>
              <a:prstGeom prst="rect">
                <a:avLst/>
              </a:prstGeom>
            </p:spPr>
          </p:pic>
          <p:pic>
            <p:nvPicPr>
              <p:cNvPr id="13" name="图片 12"/>
              <p:cNvPicPr>
                <a:picLocks noChangeAspect="1"/>
              </p:cNvPicPr>
              <p:nvPr>
                <p:custDataLst>
                  <p:tags r:id="rId17"/>
                </p:custDataLst>
              </p:nvPr>
            </p:nvPicPr>
            <p:blipFill rotWithShape="1">
              <a:blip r:embed="rId16"/>
              <a:srcRect/>
              <a:stretch>
                <a:fillRect/>
              </a:stretch>
            </p:blipFill>
            <p:spPr>
              <a:xfrm rot="2944896" flipV="1">
                <a:off x="10929446" y="5437049"/>
                <a:ext cx="1256167" cy="1627890"/>
              </a:xfrm>
              <a:prstGeom prst="rect">
                <a:avLst/>
              </a:prstGeom>
            </p:spPr>
          </p:pic>
        </p:grpSp>
      </p:grpSp>
      <p:sp>
        <p:nvSpPr>
          <p:cNvPr id="2" name="标题 1"/>
          <p:cNvSpPr>
            <a:spLocks noGrp="1"/>
          </p:cNvSpPr>
          <p:nvPr>
            <p:ph type="ctrTitle" hasCustomPrompt="1"/>
            <p:custDataLst>
              <p:tags r:id="rId18"/>
            </p:custDataLst>
          </p:nvPr>
        </p:nvSpPr>
        <p:spPr>
          <a:xfrm>
            <a:off x="5447422" y="1843313"/>
            <a:ext cx="3708400" cy="1999299"/>
          </a:xfrm>
        </p:spPr>
        <p:txBody>
          <a:bodyPr lIns="90000" tIns="46800" rIns="90000" bIns="0" anchor="b" anchorCtr="0">
            <a:normAutofit/>
          </a:bodyPr>
          <a:lstStyle>
            <a:lvl1pPr algn="ctr">
              <a:defRPr sz="4800" spc="600" baseline="0">
                <a:solidFill>
                  <a:schemeClr val="accent1"/>
                </a:solidFill>
                <a:ea typeface="汉仪旗黑-85S" panose="00020600040101010101" pitchFamily="18" charset="-122"/>
              </a:defRPr>
            </a:lvl1pPr>
          </a:lstStyle>
          <a:p>
            <a:r>
              <a:rPr lang="zh-CN" altLang="en-US" dirty="0"/>
              <a:t>单击此处</a:t>
            </a:r>
            <a:br>
              <a:rPr lang="en-US" altLang="zh-CN" dirty="0"/>
            </a:br>
            <a:r>
              <a:rPr lang="zh-CN" altLang="en-US" dirty="0"/>
              <a:t>编辑标题</a:t>
            </a:r>
            <a:endParaRPr lang="zh-CN" altLang="en-US" dirty="0"/>
          </a:p>
        </p:txBody>
      </p:sp>
      <p:sp>
        <p:nvSpPr>
          <p:cNvPr id="3" name="副标题 2"/>
          <p:cNvSpPr>
            <a:spLocks noGrp="1"/>
          </p:cNvSpPr>
          <p:nvPr>
            <p:ph type="subTitle" idx="1" hasCustomPrompt="1"/>
            <p:custDataLst>
              <p:tags r:id="rId19"/>
            </p:custDataLst>
          </p:nvPr>
        </p:nvSpPr>
        <p:spPr>
          <a:xfrm>
            <a:off x="5447422" y="4033980"/>
            <a:ext cx="3708401" cy="623109"/>
          </a:xfrm>
        </p:spPr>
        <p:txBody>
          <a:bodyPr lIns="90000" tIns="0" rIns="90000" bIns="46800">
            <a:normAutofit/>
          </a:bodyPr>
          <a:lstStyle>
            <a:lvl1pPr marL="0" indent="0" algn="ctr" eaLnBrk="1" fontAlgn="auto" latinLnBrk="0" hangingPunct="1">
              <a:lnSpc>
                <a:spcPct val="100000"/>
              </a:lnSpc>
              <a:buNone/>
              <a:defRPr sz="20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21"/>
            </p:custDataLst>
          </p:nvPr>
        </p:nvSpPr>
        <p:spPr/>
        <p:txBody>
          <a:bodyPr/>
          <a:lstStyle/>
          <a:p>
            <a:endParaRPr lang="zh-CN" altLang="en-US" dirty="0"/>
          </a:p>
        </p:txBody>
      </p:sp>
      <p:sp>
        <p:nvSpPr>
          <p:cNvPr id="18" name="灯片编号占位符 17"/>
          <p:cNvSpPr>
            <a:spLocks noGrp="1"/>
          </p:cNvSpPr>
          <p:nvPr>
            <p:ph type="sldNum" sz="quarter" idx="12"/>
            <p:custDataLst>
              <p:tags r:id="rId2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43298" y="36429"/>
            <a:ext cx="12022564" cy="6914580"/>
            <a:chOff x="143298" y="36429"/>
            <a:chExt cx="12022564" cy="6914580"/>
          </a:xfrm>
        </p:grpSpPr>
        <p:pic>
          <p:nvPicPr>
            <p:cNvPr id="9" name="图片 8"/>
            <p:cNvPicPr>
              <a:picLocks noChangeAspect="1"/>
            </p:cNvPicPr>
            <p:nvPr userDrawn="1">
              <p:custDataLst>
                <p:tags r:id="rId3"/>
              </p:custDataLst>
            </p:nvPr>
          </p:nvPicPr>
          <p:blipFill>
            <a:blip r:embed="rId4"/>
            <a:stretch>
              <a:fillRect/>
            </a:stretch>
          </p:blipFill>
          <p:spPr>
            <a:xfrm>
              <a:off x="11397077" y="36429"/>
              <a:ext cx="768785" cy="921767"/>
            </a:xfrm>
            <a:prstGeom prst="rect">
              <a:avLst/>
            </a:prstGeom>
          </p:spPr>
        </p:pic>
        <p:pic>
          <p:nvPicPr>
            <p:cNvPr id="10" name="图片 9"/>
            <p:cNvPicPr>
              <a:picLocks noChangeAspect="1"/>
            </p:cNvPicPr>
            <p:nvPr userDrawn="1">
              <p:custDataLst>
                <p:tags r:id="rId5"/>
              </p:custDataLst>
            </p:nvPr>
          </p:nvPicPr>
          <p:blipFill rotWithShape="1">
            <a:blip r:embed="rId6"/>
            <a:srcRect/>
            <a:stretch>
              <a:fillRect/>
            </a:stretch>
          </p:blipFill>
          <p:spPr>
            <a:xfrm rot="9124565">
              <a:off x="143298" y="5911399"/>
              <a:ext cx="592099" cy="1039610"/>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43298" y="36429"/>
            <a:ext cx="12022564" cy="6914580"/>
            <a:chOff x="143298" y="36429"/>
            <a:chExt cx="12022564" cy="6914580"/>
          </a:xfrm>
        </p:grpSpPr>
        <p:pic>
          <p:nvPicPr>
            <p:cNvPr id="9" name="图片 8"/>
            <p:cNvPicPr>
              <a:picLocks noChangeAspect="1"/>
            </p:cNvPicPr>
            <p:nvPr userDrawn="1">
              <p:custDataLst>
                <p:tags r:id="rId3"/>
              </p:custDataLst>
            </p:nvPr>
          </p:nvPicPr>
          <p:blipFill>
            <a:blip r:embed="rId4"/>
            <a:stretch>
              <a:fillRect/>
            </a:stretch>
          </p:blipFill>
          <p:spPr>
            <a:xfrm>
              <a:off x="11397077" y="36429"/>
              <a:ext cx="768785" cy="921767"/>
            </a:xfrm>
            <a:prstGeom prst="rect">
              <a:avLst/>
            </a:prstGeom>
          </p:spPr>
        </p:pic>
        <p:pic>
          <p:nvPicPr>
            <p:cNvPr id="10" name="图片 9"/>
            <p:cNvPicPr>
              <a:picLocks noChangeAspect="1"/>
            </p:cNvPicPr>
            <p:nvPr userDrawn="1">
              <p:custDataLst>
                <p:tags r:id="rId5"/>
              </p:custDataLst>
            </p:nvPr>
          </p:nvPicPr>
          <p:blipFill rotWithShape="1">
            <a:blip r:embed="rId6"/>
            <a:srcRect/>
            <a:stretch>
              <a:fillRect/>
            </a:stretch>
          </p:blipFill>
          <p:spPr>
            <a:xfrm rot="9124565">
              <a:off x="143298" y="5911399"/>
              <a:ext cx="592099" cy="1039610"/>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a:off x="4328849" y="972749"/>
            <a:ext cx="6091629" cy="4912502"/>
            <a:chOff x="4328849" y="972749"/>
            <a:chExt cx="6091629" cy="4912502"/>
          </a:xfrm>
        </p:grpSpPr>
        <p:pic>
          <p:nvPicPr>
            <p:cNvPr id="16" name="图片 15"/>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988712" y="972749"/>
              <a:ext cx="4588327" cy="4912502"/>
            </a:xfrm>
            <a:prstGeom prst="rect">
              <a:avLst/>
            </a:prstGeom>
          </p:spPr>
        </p:pic>
        <p:pic>
          <p:nvPicPr>
            <p:cNvPr id="17" name="图片 16"/>
            <p:cNvPicPr>
              <a:picLocks noChangeAspect="1"/>
            </p:cNvPicPr>
            <p:nvPr>
              <p:custDataLst>
                <p:tags r:id="rId5"/>
              </p:custDataLst>
            </p:nvPr>
          </p:nvPicPr>
          <p:blipFill>
            <a:blip r:embed="rId6"/>
            <a:stretch>
              <a:fillRect/>
            </a:stretch>
          </p:blipFill>
          <p:spPr>
            <a:xfrm>
              <a:off x="8587293" y="4218216"/>
              <a:ext cx="1833185" cy="1269440"/>
            </a:xfrm>
            <a:prstGeom prst="rect">
              <a:avLst/>
            </a:prstGeom>
          </p:spPr>
        </p:pic>
        <p:pic>
          <p:nvPicPr>
            <p:cNvPr id="18" name="图片 17"/>
            <p:cNvPicPr>
              <a:picLocks noChangeAspect="1"/>
            </p:cNvPicPr>
            <p:nvPr>
              <p:custDataLst>
                <p:tags r:id="rId7"/>
              </p:custDataLst>
            </p:nvPr>
          </p:nvPicPr>
          <p:blipFill>
            <a:blip r:embed="rId8"/>
            <a:stretch>
              <a:fillRect/>
            </a:stretch>
          </p:blipFill>
          <p:spPr>
            <a:xfrm>
              <a:off x="4328849" y="1460584"/>
              <a:ext cx="2105260" cy="1412390"/>
            </a:xfrm>
            <a:prstGeom prst="rect">
              <a:avLst/>
            </a:prstGeom>
          </p:spPr>
        </p:pic>
      </p:grpSp>
      <p:grpSp>
        <p:nvGrpSpPr>
          <p:cNvPr id="8" name="组合 7"/>
          <p:cNvGrpSpPr/>
          <p:nvPr userDrawn="1">
            <p:custDataLst>
              <p:tags r:id="rId9"/>
            </p:custDataLst>
          </p:nvPr>
        </p:nvGrpSpPr>
        <p:grpSpPr>
          <a:xfrm>
            <a:off x="0" y="0"/>
            <a:ext cx="12032003" cy="7189415"/>
            <a:chOff x="0" y="0"/>
            <a:chExt cx="12032003" cy="7189415"/>
          </a:xfrm>
        </p:grpSpPr>
        <p:pic>
          <p:nvPicPr>
            <p:cNvPr id="9" name="图片 8"/>
            <p:cNvPicPr>
              <a:picLocks noChangeAspect="1"/>
            </p:cNvPicPr>
            <p:nvPr>
              <p:custDataLst>
                <p:tags r:id="rId10"/>
              </p:custDataLst>
            </p:nvPr>
          </p:nvPicPr>
          <p:blipFill>
            <a:blip r:embed="rId11"/>
            <a:stretch>
              <a:fillRect/>
            </a:stretch>
          </p:blipFill>
          <p:spPr>
            <a:xfrm>
              <a:off x="0" y="0"/>
              <a:ext cx="4871158" cy="6858000"/>
            </a:xfrm>
            <a:prstGeom prst="rect">
              <a:avLst/>
            </a:prstGeom>
          </p:spPr>
        </p:pic>
        <p:pic>
          <p:nvPicPr>
            <p:cNvPr id="10" name="图片 9"/>
            <p:cNvPicPr>
              <a:picLocks noChangeAspect="1"/>
            </p:cNvPicPr>
            <p:nvPr>
              <p:custDataLst>
                <p:tags r:id="rId12"/>
              </p:custDataLst>
            </p:nvPr>
          </p:nvPicPr>
          <p:blipFill>
            <a:blip r:embed="rId13"/>
            <a:stretch>
              <a:fillRect/>
            </a:stretch>
          </p:blipFill>
          <p:spPr>
            <a:xfrm>
              <a:off x="10158671" y="1077362"/>
              <a:ext cx="1398859" cy="1677221"/>
            </a:xfrm>
            <a:prstGeom prst="rect">
              <a:avLst/>
            </a:prstGeom>
          </p:spPr>
        </p:pic>
        <p:pic>
          <p:nvPicPr>
            <p:cNvPr id="11" name="图片 10"/>
            <p:cNvPicPr>
              <a:picLocks noChangeAspect="1"/>
            </p:cNvPicPr>
            <p:nvPr>
              <p:custDataLst>
                <p:tags r:id="rId14"/>
              </p:custDataLst>
            </p:nvPr>
          </p:nvPicPr>
          <p:blipFill>
            <a:blip r:embed="rId15"/>
            <a:stretch>
              <a:fillRect/>
            </a:stretch>
          </p:blipFill>
          <p:spPr>
            <a:xfrm>
              <a:off x="10583306" y="3505841"/>
              <a:ext cx="459011" cy="550351"/>
            </a:xfrm>
            <a:prstGeom prst="rect">
              <a:avLst/>
            </a:prstGeom>
          </p:spPr>
        </p:pic>
        <p:grpSp>
          <p:nvGrpSpPr>
            <p:cNvPr id="12" name="组合 11"/>
            <p:cNvGrpSpPr/>
            <p:nvPr/>
          </p:nvGrpSpPr>
          <p:grpSpPr>
            <a:xfrm rot="9124565">
              <a:off x="10404113" y="4924444"/>
              <a:ext cx="1627890" cy="2264971"/>
              <a:chOff x="10743585" y="4614106"/>
              <a:chExt cx="1627890" cy="2264971"/>
            </a:xfrm>
          </p:grpSpPr>
          <p:pic>
            <p:nvPicPr>
              <p:cNvPr id="13" name="图片 12"/>
              <p:cNvPicPr>
                <a:picLocks noChangeAspect="1"/>
              </p:cNvPicPr>
              <p:nvPr>
                <p:custDataLst>
                  <p:tags r:id="rId16"/>
                </p:custDataLst>
              </p:nvPr>
            </p:nvPicPr>
            <p:blipFill rotWithShape="1">
              <a:blip r:embed="rId17"/>
              <a:srcRect/>
              <a:stretch>
                <a:fillRect/>
              </a:stretch>
            </p:blipFill>
            <p:spPr>
              <a:xfrm>
                <a:off x="10752377" y="4614106"/>
                <a:ext cx="1256167" cy="1627890"/>
              </a:xfrm>
              <a:prstGeom prst="rect">
                <a:avLst/>
              </a:prstGeom>
            </p:spPr>
          </p:pic>
          <p:pic>
            <p:nvPicPr>
              <p:cNvPr id="14" name="图片 13"/>
              <p:cNvPicPr>
                <a:picLocks noChangeAspect="1"/>
              </p:cNvPicPr>
              <p:nvPr>
                <p:custDataLst>
                  <p:tags r:id="rId18"/>
                </p:custDataLst>
              </p:nvPr>
            </p:nvPicPr>
            <p:blipFill rotWithShape="1">
              <a:blip r:embed="rId17"/>
              <a:srcRect/>
              <a:stretch>
                <a:fillRect/>
              </a:stretch>
            </p:blipFill>
            <p:spPr>
              <a:xfrm rot="2944896" flipV="1">
                <a:off x="10929446" y="5437049"/>
                <a:ext cx="1256167" cy="1627890"/>
              </a:xfrm>
              <a:prstGeom prst="rect">
                <a:avLst/>
              </a:prstGeom>
            </p:spPr>
          </p:pic>
        </p:grpSp>
      </p:grpSp>
      <p:sp>
        <p:nvSpPr>
          <p:cNvPr id="2" name="标题 1"/>
          <p:cNvSpPr>
            <a:spLocks noGrp="1"/>
          </p:cNvSpPr>
          <p:nvPr>
            <p:ph type="title" hasCustomPrompt="1"/>
            <p:custDataLst>
              <p:tags r:id="rId19"/>
            </p:custDataLst>
          </p:nvPr>
        </p:nvSpPr>
        <p:spPr>
          <a:xfrm>
            <a:off x="5786717" y="2860017"/>
            <a:ext cx="3206135" cy="873343"/>
          </a:xfrm>
        </p:spPr>
        <p:txBody>
          <a:bodyPr lIns="90000" tIns="46800" rIns="90000" bIns="0" anchor="b" anchorCtr="0">
            <a:normAutofit/>
          </a:bodyPr>
          <a:lstStyle>
            <a:lvl1pPr algn="ctr">
              <a:defRPr sz="4800" u="none" strike="noStrike" kern="1200" cap="none" spc="3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20"/>
            </p:custDataLst>
          </p:nvPr>
        </p:nvSpPr>
        <p:spPr>
          <a:xfrm>
            <a:off x="5786712" y="3811460"/>
            <a:ext cx="3206135" cy="873343"/>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2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22"/>
            </p:custDataLst>
          </p:nvPr>
        </p:nvSpPr>
        <p:spPr/>
        <p:txBody>
          <a:bodyPr/>
          <a:lstStyle/>
          <a:p>
            <a:endParaRPr lang="zh-CN" altLang="en-US"/>
          </a:p>
        </p:txBody>
      </p:sp>
      <p:sp>
        <p:nvSpPr>
          <p:cNvPr id="6" name="灯片编号占位符 5"/>
          <p:cNvSpPr>
            <a:spLocks noGrp="1"/>
          </p:cNvSpPr>
          <p:nvPr>
            <p:ph type="sldNum" sz="quarter" idx="12"/>
            <p:custDataLst>
              <p:tags r:id="rId2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43298" y="36429"/>
            <a:ext cx="12022564" cy="6914580"/>
            <a:chOff x="143298" y="36429"/>
            <a:chExt cx="12022564" cy="6914580"/>
          </a:xfrm>
        </p:grpSpPr>
        <p:pic>
          <p:nvPicPr>
            <p:cNvPr id="10" name="图片 9"/>
            <p:cNvPicPr>
              <a:picLocks noChangeAspect="1"/>
            </p:cNvPicPr>
            <p:nvPr userDrawn="1">
              <p:custDataLst>
                <p:tags r:id="rId3"/>
              </p:custDataLst>
            </p:nvPr>
          </p:nvPicPr>
          <p:blipFill>
            <a:blip r:embed="rId4"/>
            <a:stretch>
              <a:fillRect/>
            </a:stretch>
          </p:blipFill>
          <p:spPr>
            <a:xfrm>
              <a:off x="11397077" y="36429"/>
              <a:ext cx="768785" cy="921767"/>
            </a:xfrm>
            <a:prstGeom prst="rect">
              <a:avLst/>
            </a:prstGeom>
          </p:spPr>
        </p:pic>
        <p:pic>
          <p:nvPicPr>
            <p:cNvPr id="11" name="图片 10"/>
            <p:cNvPicPr>
              <a:picLocks noChangeAspect="1"/>
            </p:cNvPicPr>
            <p:nvPr userDrawn="1">
              <p:custDataLst>
                <p:tags r:id="rId5"/>
              </p:custDataLst>
            </p:nvPr>
          </p:nvPicPr>
          <p:blipFill rotWithShape="1">
            <a:blip r:embed="rId6"/>
            <a:srcRect/>
            <a:stretch>
              <a:fillRect/>
            </a:stretch>
          </p:blipFill>
          <p:spPr>
            <a:xfrm rot="9124565">
              <a:off x="143298" y="5911399"/>
              <a:ext cx="592099" cy="1039610"/>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a:lstStyle/>
          <a:p>
            <a:endParaRPr lang="zh-CN" altLang="en-US"/>
          </a:p>
        </p:txBody>
      </p:sp>
      <p:sp>
        <p:nvSpPr>
          <p:cNvPr id="7" name="灯片编号占位符 6"/>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43298" y="36429"/>
            <a:ext cx="12022564" cy="6914580"/>
            <a:chOff x="143298" y="36429"/>
            <a:chExt cx="12022564" cy="6914580"/>
          </a:xfrm>
        </p:grpSpPr>
        <p:pic>
          <p:nvPicPr>
            <p:cNvPr id="12" name="图片 11"/>
            <p:cNvPicPr>
              <a:picLocks noChangeAspect="1"/>
            </p:cNvPicPr>
            <p:nvPr userDrawn="1">
              <p:custDataLst>
                <p:tags r:id="rId3"/>
              </p:custDataLst>
            </p:nvPr>
          </p:nvPicPr>
          <p:blipFill>
            <a:blip r:embed="rId4"/>
            <a:stretch>
              <a:fillRect/>
            </a:stretch>
          </p:blipFill>
          <p:spPr>
            <a:xfrm>
              <a:off x="11397077" y="36429"/>
              <a:ext cx="768785" cy="921767"/>
            </a:xfrm>
            <a:prstGeom prst="rect">
              <a:avLst/>
            </a:prstGeom>
          </p:spPr>
        </p:pic>
        <p:pic>
          <p:nvPicPr>
            <p:cNvPr id="13" name="图片 12"/>
            <p:cNvPicPr>
              <a:picLocks noChangeAspect="1"/>
            </p:cNvPicPr>
            <p:nvPr userDrawn="1">
              <p:custDataLst>
                <p:tags r:id="rId5"/>
              </p:custDataLst>
            </p:nvPr>
          </p:nvPicPr>
          <p:blipFill rotWithShape="1">
            <a:blip r:embed="rId6"/>
            <a:srcRect/>
            <a:stretch>
              <a:fillRect/>
            </a:stretch>
          </p:blipFill>
          <p:spPr>
            <a:xfrm rot="9124565">
              <a:off x="143298" y="5911399"/>
              <a:ext cx="592099" cy="1039610"/>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sym typeface="+mn-ea"/>
              </a:rPr>
              <a:t>单击此处编辑文本</a:t>
            </a:r>
            <a:endParaRPr dirty="0">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a:lstStyle/>
          <a:p>
            <a:endParaRPr lang="zh-CN" altLang="en-US"/>
          </a:p>
        </p:txBody>
      </p:sp>
      <p:sp>
        <p:nvSpPr>
          <p:cNvPr id="9" name="灯片编号占位符 8"/>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a:off x="0" y="0"/>
            <a:ext cx="4871158" cy="6858000"/>
          </a:xfrm>
          <a:prstGeom prst="rect">
            <a:avLst/>
          </a:prstGeom>
        </p:spPr>
      </p:pic>
      <p:sp>
        <p:nvSpPr>
          <p:cNvPr id="13" name="矩形 12"/>
          <p:cNvSpPr/>
          <p:nvPr userDrawn="1">
            <p:custDataLst>
              <p:tags r:id="rId4"/>
            </p:custDataLst>
          </p:nvPr>
        </p:nvSpPr>
        <p:spPr>
          <a:xfrm>
            <a:off x="859971" y="1340673"/>
            <a:ext cx="10472058" cy="4297828"/>
          </a:xfrm>
          <a:prstGeom prst="rect">
            <a:avLst/>
          </a:prstGeom>
          <a:solidFill>
            <a:schemeClr val="bg1"/>
          </a:solidFill>
          <a:ln>
            <a:solidFill>
              <a:schemeClr val="bg1"/>
            </a:solid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userDrawn="1">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6"/>
            </p:custDataLst>
          </p:nvPr>
        </p:nvSpPr>
        <p:spPr/>
        <p:txBody>
          <a:bodyPr/>
          <a:lstStyle/>
          <a:p>
            <a:endParaRPr lang="zh-CN" altLang="en-US"/>
          </a:p>
        </p:txBody>
      </p:sp>
      <p:sp>
        <p:nvSpPr>
          <p:cNvPr id="5" name="灯片编号占位符 4"/>
          <p:cNvSpPr>
            <a:spLocks noGrp="1"/>
          </p:cNvSpPr>
          <p:nvPr userDrawn="1">
            <p:ph type="sldNum" sz="quarter" idx="12"/>
            <p:custDataLst>
              <p:tags r:id="rId7"/>
            </p:custDataLst>
          </p:nvPr>
        </p:nvSpPr>
        <p:spPr/>
        <p:txBody>
          <a:bodyPr/>
          <a:lstStyle/>
          <a:p>
            <a:fld id="{49AE70B2-8BF9-45C0-BB95-33D1B9D3A854}" type="slidenum">
              <a:rPr lang="zh-CN" altLang="en-US" smtClean="0"/>
            </a:fld>
            <a:endParaRPr lang="zh-CN" altLang="en-US"/>
          </a:p>
        </p:txBody>
      </p:sp>
      <p:pic>
        <p:nvPicPr>
          <p:cNvPr id="9" name="图片 8"/>
          <p:cNvPicPr>
            <a:picLocks noChangeAspect="1"/>
          </p:cNvPicPr>
          <p:nvPr userDrawn="1">
            <p:custDataLst>
              <p:tags r:id="rId8"/>
            </p:custDataLst>
          </p:nvPr>
        </p:nvPicPr>
        <p:blipFill>
          <a:blip r:embed="rId9"/>
          <a:stretch>
            <a:fillRect/>
          </a:stretch>
        </p:blipFill>
        <p:spPr>
          <a:xfrm>
            <a:off x="10583306" y="3505841"/>
            <a:ext cx="459011" cy="550351"/>
          </a:xfrm>
          <a:prstGeom prst="rect">
            <a:avLst/>
          </a:prstGeom>
        </p:spPr>
      </p:pic>
      <p:pic>
        <p:nvPicPr>
          <p:cNvPr id="8" name="图片 7"/>
          <p:cNvPicPr>
            <a:picLocks noChangeAspect="1"/>
          </p:cNvPicPr>
          <p:nvPr userDrawn="1">
            <p:custDataLst>
              <p:tags r:id="rId10"/>
            </p:custDataLst>
          </p:nvPr>
        </p:nvPicPr>
        <p:blipFill>
          <a:blip r:embed="rId11"/>
          <a:stretch>
            <a:fillRect/>
          </a:stretch>
        </p:blipFill>
        <p:spPr>
          <a:xfrm>
            <a:off x="10158671" y="885194"/>
            <a:ext cx="1398859" cy="1677221"/>
          </a:xfrm>
          <a:prstGeom prst="rect">
            <a:avLst/>
          </a:prstGeom>
        </p:spPr>
      </p:pic>
      <p:grpSp>
        <p:nvGrpSpPr>
          <p:cNvPr id="10" name="组合 9"/>
          <p:cNvGrpSpPr/>
          <p:nvPr userDrawn="1">
            <p:custDataLst>
              <p:tags r:id="rId12"/>
            </p:custDataLst>
          </p:nvPr>
        </p:nvGrpSpPr>
        <p:grpSpPr>
          <a:xfrm rot="9124565">
            <a:off x="10404113" y="4924444"/>
            <a:ext cx="1627890" cy="2264971"/>
            <a:chOff x="10743585" y="4614106"/>
            <a:chExt cx="1627890" cy="2264971"/>
          </a:xfrm>
        </p:grpSpPr>
        <p:pic>
          <p:nvPicPr>
            <p:cNvPr id="11" name="图片 10"/>
            <p:cNvPicPr>
              <a:picLocks noChangeAspect="1"/>
            </p:cNvPicPr>
            <p:nvPr>
              <p:custDataLst>
                <p:tags r:id="rId13"/>
              </p:custDataLst>
            </p:nvPr>
          </p:nvPicPr>
          <p:blipFill rotWithShape="1">
            <a:blip r:embed="rId14"/>
            <a:srcRect/>
            <a:stretch>
              <a:fillRect/>
            </a:stretch>
          </p:blipFill>
          <p:spPr>
            <a:xfrm>
              <a:off x="10752377" y="4614106"/>
              <a:ext cx="1256167" cy="1627890"/>
            </a:xfrm>
            <a:prstGeom prst="rect">
              <a:avLst/>
            </a:prstGeom>
          </p:spPr>
        </p:pic>
        <p:pic>
          <p:nvPicPr>
            <p:cNvPr id="12" name="图片 11"/>
            <p:cNvPicPr>
              <a:picLocks noChangeAspect="1"/>
            </p:cNvPicPr>
            <p:nvPr>
              <p:custDataLst>
                <p:tags r:id="rId15"/>
              </p:custDataLst>
            </p:nvPr>
          </p:nvPicPr>
          <p:blipFill rotWithShape="1">
            <a:blip r:embed="rId14"/>
            <a:srcRect/>
            <a:stretch>
              <a:fillRect/>
            </a:stretch>
          </p:blipFill>
          <p:spPr>
            <a:xfrm rot="2944896" flipV="1">
              <a:off x="10929446" y="5437049"/>
              <a:ext cx="1256167" cy="1627890"/>
            </a:xfrm>
            <a:prstGeom prst="rect">
              <a:avLst/>
            </a:prstGeom>
          </p:spPr>
        </p:pic>
      </p:grpSp>
      <p:sp>
        <p:nvSpPr>
          <p:cNvPr id="2" name="标题 1"/>
          <p:cNvSpPr>
            <a:spLocks noGrp="1"/>
          </p:cNvSpPr>
          <p:nvPr userDrawn="1">
            <p:ph type="title"/>
            <p:custDataLst>
              <p:tags r:id="rId16"/>
            </p:custDataLst>
          </p:nvPr>
        </p:nvSpPr>
        <p:spPr>
          <a:xfrm>
            <a:off x="1145012" y="1572783"/>
            <a:ext cx="9013659"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43298" y="36429"/>
            <a:ext cx="12022564" cy="6914580"/>
            <a:chOff x="143298" y="36429"/>
            <a:chExt cx="12022564" cy="6914580"/>
          </a:xfrm>
        </p:grpSpPr>
        <p:pic>
          <p:nvPicPr>
            <p:cNvPr id="10" name="图片 9"/>
            <p:cNvPicPr>
              <a:picLocks noChangeAspect="1"/>
            </p:cNvPicPr>
            <p:nvPr userDrawn="1">
              <p:custDataLst>
                <p:tags r:id="rId3"/>
              </p:custDataLst>
            </p:nvPr>
          </p:nvPicPr>
          <p:blipFill>
            <a:blip r:embed="rId4"/>
            <a:stretch>
              <a:fillRect/>
            </a:stretch>
          </p:blipFill>
          <p:spPr>
            <a:xfrm>
              <a:off x="11397077" y="36429"/>
              <a:ext cx="768785" cy="921767"/>
            </a:xfrm>
            <a:prstGeom prst="rect">
              <a:avLst/>
            </a:prstGeom>
          </p:spPr>
        </p:pic>
        <p:pic>
          <p:nvPicPr>
            <p:cNvPr id="11" name="图片 10"/>
            <p:cNvPicPr>
              <a:picLocks noChangeAspect="1"/>
            </p:cNvPicPr>
            <p:nvPr userDrawn="1">
              <p:custDataLst>
                <p:tags r:id="rId5"/>
              </p:custDataLst>
            </p:nvPr>
          </p:nvPicPr>
          <p:blipFill rotWithShape="1">
            <a:blip r:embed="rId6"/>
            <a:srcRect/>
            <a:stretch>
              <a:fillRect/>
            </a:stretch>
          </p:blipFill>
          <p:spPr>
            <a:xfrm rot="9124565">
              <a:off x="143298" y="5911399"/>
              <a:ext cx="592099" cy="1039610"/>
            </a:xfrm>
            <a:prstGeom prst="rect">
              <a:avLst/>
            </a:prstGeom>
          </p:spPr>
        </p:pic>
      </p:grpSp>
      <p:sp>
        <p:nvSpPr>
          <p:cNvPr id="2" name="标题 1"/>
          <p:cNvSpPr>
            <a:spLocks noGrp="1"/>
          </p:cNvSpPr>
          <p:nvPr>
            <p:ph type="title"/>
            <p:custDataLst>
              <p:tags r:id="rId7"/>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10"/>
            </p:custDataLst>
          </p:nvPr>
        </p:nvSpPr>
        <p:spPr/>
        <p:txBody>
          <a:bodyPr lIns="90000" tIns="46800" rIns="90000" bIns="46800">
            <a:normAutofit/>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lIns="90000" tIns="46800" rIns="90000" bIns="46800">
            <a:normAutofit/>
          </a:bodyPr>
          <a:lstStyle/>
          <a:p>
            <a:endParaRPr lang="zh-CN" altLang="en-US" dirty="0"/>
          </a:p>
        </p:txBody>
      </p:sp>
      <p:sp>
        <p:nvSpPr>
          <p:cNvPr id="7" name="灯片编号占位符 6"/>
          <p:cNvSpPr>
            <a:spLocks noGrp="1"/>
          </p:cNvSpPr>
          <p:nvPr>
            <p:ph type="sldNum" sz="quarter" idx="12"/>
            <p:custDataLst>
              <p:tags r:id="rId12"/>
            </p:custDataLst>
          </p:nvPr>
        </p:nvSpPr>
        <p:spPr/>
        <p:txBody>
          <a:bodyPr lIns="90000" tIns="46800" rIns="90000" bIns="46800">
            <a:normAutofit/>
          </a:body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289783" y="36429"/>
            <a:ext cx="11876079" cy="6548125"/>
            <a:chOff x="289783" y="36429"/>
            <a:chExt cx="11876079" cy="6548125"/>
          </a:xfrm>
        </p:grpSpPr>
        <p:grpSp>
          <p:nvGrpSpPr>
            <p:cNvPr id="9" name="组合 8"/>
            <p:cNvGrpSpPr/>
            <p:nvPr userDrawn="1">
              <p:custDataLst>
                <p:tags r:id="rId3"/>
              </p:custDataLst>
            </p:nvPr>
          </p:nvGrpSpPr>
          <p:grpSpPr>
            <a:xfrm>
              <a:off x="289783" y="273447"/>
              <a:ext cx="11612434" cy="6311107"/>
              <a:chOff x="289783" y="273447"/>
              <a:chExt cx="11612434" cy="6311107"/>
            </a:xfrm>
          </p:grpSpPr>
          <p:sp>
            <p:nvSpPr>
              <p:cNvPr id="13" name="矩形 12"/>
              <p:cNvSpPr/>
              <p:nvPr userDrawn="1">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ln>
                    <a:solidFill>
                      <a:schemeClr val="bg1">
                        <a:lumMod val="65000"/>
                      </a:schemeClr>
                    </a:solidFill>
                  </a:ln>
                  <a:solidFill>
                    <a:schemeClr val="tx1">
                      <a:lumMod val="95000"/>
                      <a:lumOff val="5000"/>
                    </a:schemeClr>
                  </a:solidFill>
                  <a:latin typeface="Arial" panose="020B0604020202020204" pitchFamily="34" charset="0"/>
                  <a:ea typeface="微软雅黑" panose="020B0503020204020204" pitchFamily="34" charset="-122"/>
                </a:endParaRPr>
              </a:p>
            </p:txBody>
          </p:sp>
          <p:grpSp>
            <p:nvGrpSpPr>
              <p:cNvPr id="14" name="组合 13"/>
              <p:cNvGrpSpPr/>
              <p:nvPr userDrawn="1"/>
            </p:nvGrpSpPr>
            <p:grpSpPr>
              <a:xfrm>
                <a:off x="289783" y="273447"/>
                <a:ext cx="11612434" cy="6311107"/>
                <a:chOff x="289783" y="273447"/>
                <a:chExt cx="11612434" cy="6311107"/>
              </a:xfrm>
            </p:grpSpPr>
            <p:grpSp>
              <p:nvGrpSpPr>
                <p:cNvPr id="15" name="组合 14"/>
                <p:cNvGrpSpPr/>
                <p:nvPr/>
              </p:nvGrpSpPr>
              <p:grpSpPr>
                <a:xfrm flipV="1">
                  <a:off x="289783" y="273447"/>
                  <a:ext cx="316950" cy="381980"/>
                  <a:chOff x="6407150" y="2581274"/>
                  <a:chExt cx="863600" cy="1016000"/>
                </a:xfrm>
              </p:grpSpPr>
              <p:cxnSp>
                <p:nvCxnSpPr>
                  <p:cNvPr id="47" name="直接连接符 46"/>
                  <p:cNvCxnSpPr/>
                  <p:nvPr>
                    <p:custDataLst>
                      <p:tags r:id="rId5"/>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6"/>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7"/>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8"/>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9"/>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10"/>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11"/>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12"/>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89783" y="6202574"/>
                  <a:ext cx="316950" cy="381980"/>
                  <a:chOff x="6407150" y="2581274"/>
                  <a:chExt cx="863600" cy="1016000"/>
                </a:xfrm>
              </p:grpSpPr>
              <p:cxnSp>
                <p:nvCxnSpPr>
                  <p:cNvPr id="39" name="直接连接符 38"/>
                  <p:cNvCxnSpPr/>
                  <p:nvPr>
                    <p:custDataLst>
                      <p:tags r:id="rId1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1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1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1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1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1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custDataLst>
                    <p:tags r:id="rId21"/>
                  </p:custDataLst>
                </p:nvPr>
              </p:nvCxnSpPr>
              <p:spPr>
                <a:xfrm>
                  <a:off x="511181" y="6584554"/>
                  <a:ext cx="11168033"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flipH="1">
                  <a:off x="11585267" y="6202574"/>
                  <a:ext cx="316950" cy="381980"/>
                  <a:chOff x="6407150" y="2581274"/>
                  <a:chExt cx="863600" cy="1016000"/>
                </a:xfrm>
              </p:grpSpPr>
              <p:cxnSp>
                <p:nvCxnSpPr>
                  <p:cNvPr id="31" name="直接连接符 30"/>
                  <p:cNvCxnSpPr/>
                  <p:nvPr>
                    <p:custDataLst>
                      <p:tags r:id="rId22"/>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3"/>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4"/>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5"/>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6"/>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7"/>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28"/>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29"/>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custDataLst>
                    <p:tags r:id="rId30"/>
                  </p:custDataLst>
                </p:nvPr>
              </p:nvCxnSpPr>
              <p:spPr>
                <a:xfrm>
                  <a:off x="289783" y="493086"/>
                  <a:ext cx="0" cy="5862576"/>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31"/>
                  </p:custDataLst>
                </p:nvPr>
              </p:nvCxnSpPr>
              <p:spPr>
                <a:xfrm>
                  <a:off x="11902217" y="493086"/>
                  <a:ext cx="0" cy="5870039"/>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32"/>
                  </p:custDataLst>
                </p:nvPr>
              </p:nvCxnSpPr>
              <p:spPr>
                <a:xfrm>
                  <a:off x="513511" y="273447"/>
                  <a:ext cx="11174299"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flipH="1" flipV="1">
                  <a:off x="11585267" y="273447"/>
                  <a:ext cx="316950" cy="381980"/>
                  <a:chOff x="6407150" y="2581274"/>
                  <a:chExt cx="863600" cy="1016000"/>
                </a:xfrm>
              </p:grpSpPr>
              <p:cxnSp>
                <p:nvCxnSpPr>
                  <p:cNvPr id="23" name="直接连接符 22"/>
                  <p:cNvCxnSpPr/>
                  <p:nvPr>
                    <p:custDataLst>
                      <p:tags r:id="rId3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3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3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3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3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4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grpSp>
        <p:pic>
          <p:nvPicPr>
            <p:cNvPr id="11" name="图片 10"/>
            <p:cNvPicPr>
              <a:picLocks noChangeAspect="1"/>
            </p:cNvPicPr>
            <p:nvPr userDrawn="1">
              <p:custDataLst>
                <p:tags r:id="rId41"/>
              </p:custDataLst>
            </p:nvPr>
          </p:nvPicPr>
          <p:blipFill>
            <a:blip r:embed="rId42"/>
            <a:stretch>
              <a:fillRect/>
            </a:stretch>
          </p:blipFill>
          <p:spPr>
            <a:xfrm>
              <a:off x="11397077" y="36429"/>
              <a:ext cx="768785" cy="921767"/>
            </a:xfrm>
            <a:prstGeom prst="rect">
              <a:avLst/>
            </a:prstGeom>
          </p:spPr>
        </p:pic>
      </p:grpSp>
      <p:sp>
        <p:nvSpPr>
          <p:cNvPr id="2" name="竖排标题 1"/>
          <p:cNvSpPr>
            <a:spLocks noGrp="1"/>
          </p:cNvSpPr>
          <p:nvPr>
            <p:ph type="title" orient="vert"/>
            <p:custDataLst>
              <p:tags r:id="rId43"/>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95000"/>
                    <a:lumOff val="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44"/>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5"/>
            </p:custDataLst>
          </p:nvPr>
        </p:nvSpPr>
        <p:spPr/>
        <p:txBody>
          <a:bodyPr lIns="90000" tIns="46800" rIns="90000" bIns="46800">
            <a:normAutofit/>
          </a:bodyPr>
          <a:lstStyle>
            <a:lvl1pPr>
              <a:defRPr baseline="0">
                <a:solidFill>
                  <a:schemeClr val="tx1">
                    <a:lumMod val="95000"/>
                    <a:lumOff val="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6"/>
            </p:custDataLst>
          </p:nvPr>
        </p:nvSpPr>
        <p:spPr/>
        <p:txBody>
          <a:bodyPr lIns="90000" tIns="46800" rIns="90000" bIns="46800">
            <a:normAutofit/>
          </a:bodyPr>
          <a:lstStyle>
            <a:lvl1pPr>
              <a:defRPr baseline="0">
                <a:solidFill>
                  <a:schemeClr val="tx1">
                    <a:lumMod val="95000"/>
                    <a:lumOff val="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47"/>
            </p:custDataLst>
          </p:nvPr>
        </p:nvSpPr>
        <p:spPr/>
        <p:txBody>
          <a:bodyPr lIns="90000" tIns="46800" rIns="90000" bIns="46800">
            <a:normAutofit/>
          </a:bodyPr>
          <a:lstStyle>
            <a:lvl1pPr>
              <a:defRPr baseline="0">
                <a:solidFill>
                  <a:schemeClr val="tx1">
                    <a:lumMod val="95000"/>
                    <a:lumOff val="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289783" y="36429"/>
            <a:ext cx="11876079" cy="6548125"/>
            <a:chOff x="289783" y="36429"/>
            <a:chExt cx="11876079" cy="6548125"/>
          </a:xfrm>
        </p:grpSpPr>
        <p:grpSp>
          <p:nvGrpSpPr>
            <p:cNvPr id="9" name="组合 8"/>
            <p:cNvGrpSpPr/>
            <p:nvPr userDrawn="1">
              <p:custDataLst>
                <p:tags r:id="rId3"/>
              </p:custDataLst>
            </p:nvPr>
          </p:nvGrpSpPr>
          <p:grpSpPr>
            <a:xfrm>
              <a:off x="289783" y="273447"/>
              <a:ext cx="11612434" cy="6311107"/>
              <a:chOff x="289783" y="273447"/>
              <a:chExt cx="11612434" cy="6311107"/>
            </a:xfrm>
          </p:grpSpPr>
          <p:sp>
            <p:nvSpPr>
              <p:cNvPr id="13" name="矩形 12"/>
              <p:cNvSpPr/>
              <p:nvPr userDrawn="1">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bg1">
                        <a:lumMod val="65000"/>
                      </a:schemeClr>
                    </a:solidFill>
                  </a:ln>
                </a:endParaRPr>
              </a:p>
            </p:txBody>
          </p:sp>
          <p:grpSp>
            <p:nvGrpSpPr>
              <p:cNvPr id="14" name="组合 13"/>
              <p:cNvGrpSpPr/>
              <p:nvPr userDrawn="1"/>
            </p:nvGrpSpPr>
            <p:grpSpPr>
              <a:xfrm>
                <a:off x="289783" y="273447"/>
                <a:ext cx="11612434" cy="6311107"/>
                <a:chOff x="289783" y="273447"/>
                <a:chExt cx="11612434" cy="6311107"/>
              </a:xfrm>
            </p:grpSpPr>
            <p:grpSp>
              <p:nvGrpSpPr>
                <p:cNvPr id="15" name="组合 14"/>
                <p:cNvGrpSpPr/>
                <p:nvPr/>
              </p:nvGrpSpPr>
              <p:grpSpPr>
                <a:xfrm flipV="1">
                  <a:off x="289783" y="273447"/>
                  <a:ext cx="316950" cy="381980"/>
                  <a:chOff x="6407150" y="2581274"/>
                  <a:chExt cx="863600" cy="1016000"/>
                </a:xfrm>
              </p:grpSpPr>
              <p:cxnSp>
                <p:nvCxnSpPr>
                  <p:cNvPr id="47" name="直接连接符 46"/>
                  <p:cNvCxnSpPr/>
                  <p:nvPr>
                    <p:custDataLst>
                      <p:tags r:id="rId5"/>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6"/>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7"/>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8"/>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9"/>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10"/>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11"/>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12"/>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89783" y="6202574"/>
                  <a:ext cx="316950" cy="381980"/>
                  <a:chOff x="6407150" y="2581274"/>
                  <a:chExt cx="863600" cy="1016000"/>
                </a:xfrm>
              </p:grpSpPr>
              <p:cxnSp>
                <p:nvCxnSpPr>
                  <p:cNvPr id="39" name="直接连接符 38"/>
                  <p:cNvCxnSpPr/>
                  <p:nvPr>
                    <p:custDataLst>
                      <p:tags r:id="rId1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1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1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1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1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1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custDataLst>
                    <p:tags r:id="rId21"/>
                  </p:custDataLst>
                </p:nvPr>
              </p:nvCxnSpPr>
              <p:spPr>
                <a:xfrm>
                  <a:off x="511181" y="6584554"/>
                  <a:ext cx="11168033"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flipH="1">
                  <a:off x="11585267" y="6202574"/>
                  <a:ext cx="316950" cy="381980"/>
                  <a:chOff x="6407150" y="2581274"/>
                  <a:chExt cx="863600" cy="1016000"/>
                </a:xfrm>
              </p:grpSpPr>
              <p:cxnSp>
                <p:nvCxnSpPr>
                  <p:cNvPr id="31" name="直接连接符 30"/>
                  <p:cNvCxnSpPr/>
                  <p:nvPr>
                    <p:custDataLst>
                      <p:tags r:id="rId22"/>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3"/>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4"/>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5"/>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6"/>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7"/>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28"/>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29"/>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custDataLst>
                    <p:tags r:id="rId30"/>
                  </p:custDataLst>
                </p:nvPr>
              </p:nvCxnSpPr>
              <p:spPr>
                <a:xfrm>
                  <a:off x="289783" y="493086"/>
                  <a:ext cx="0" cy="5862576"/>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31"/>
                  </p:custDataLst>
                </p:nvPr>
              </p:nvCxnSpPr>
              <p:spPr>
                <a:xfrm>
                  <a:off x="11902217" y="493086"/>
                  <a:ext cx="0" cy="5870039"/>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32"/>
                  </p:custDataLst>
                </p:nvPr>
              </p:nvCxnSpPr>
              <p:spPr>
                <a:xfrm>
                  <a:off x="513511" y="273447"/>
                  <a:ext cx="11174299"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flipH="1" flipV="1">
                  <a:off x="11585267" y="273447"/>
                  <a:ext cx="316950" cy="381980"/>
                  <a:chOff x="6407150" y="2581274"/>
                  <a:chExt cx="863600" cy="1016000"/>
                </a:xfrm>
              </p:grpSpPr>
              <p:cxnSp>
                <p:nvCxnSpPr>
                  <p:cNvPr id="23" name="直接连接符 22"/>
                  <p:cNvCxnSpPr/>
                  <p:nvPr>
                    <p:custDataLst>
                      <p:tags r:id="rId3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3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3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3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3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4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grpSp>
        <p:pic>
          <p:nvPicPr>
            <p:cNvPr id="11" name="图片 10"/>
            <p:cNvPicPr>
              <a:picLocks noChangeAspect="1"/>
            </p:cNvPicPr>
            <p:nvPr userDrawn="1">
              <p:custDataLst>
                <p:tags r:id="rId41"/>
              </p:custDataLst>
            </p:nvPr>
          </p:nvPicPr>
          <p:blipFill>
            <a:blip r:embed="rId42"/>
            <a:stretch>
              <a:fillRect/>
            </a:stretch>
          </p:blipFill>
          <p:spPr>
            <a:xfrm>
              <a:off x="11397077" y="36429"/>
              <a:ext cx="768785" cy="921767"/>
            </a:xfrm>
            <a:prstGeom prst="rect">
              <a:avLst/>
            </a:prstGeom>
          </p:spPr>
        </p:pic>
      </p:grpSp>
      <p:sp>
        <p:nvSpPr>
          <p:cNvPr id="3" name="日期占位符 2"/>
          <p:cNvSpPr>
            <a:spLocks noGrp="1"/>
          </p:cNvSpPr>
          <p:nvPr>
            <p:ph type="dt" sz="half" idx="10"/>
            <p:custDataLst>
              <p:tags r:id="rId43"/>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4"/>
            </p:custDataLst>
          </p:nvPr>
        </p:nvSpPr>
        <p:spPr/>
        <p:txBody>
          <a:bodyPr lIns="90000" tIns="46800" rIns="90000" bIns="46800">
            <a:normAutofit/>
          </a:bodyPr>
          <a:lstStyle/>
          <a:p>
            <a:endParaRPr lang="zh-CN" altLang="en-US"/>
          </a:p>
        </p:txBody>
      </p:sp>
      <p:sp>
        <p:nvSpPr>
          <p:cNvPr id="5" name="灯片编号占位符 4"/>
          <p:cNvSpPr>
            <a:spLocks noGrp="1"/>
          </p:cNvSpPr>
          <p:nvPr>
            <p:ph type="sldNum" sz="quarter" idx="12"/>
            <p:custDataLst>
              <p:tags r:id="rId45"/>
            </p:custDataLst>
          </p:nvPr>
        </p:nvSpPr>
        <p:spPr/>
        <p:txBody>
          <a:bodyPr lIns="90000" tIns="46800" rIns="90000" bIns="46800">
            <a:normAutofit/>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46"/>
            </p:custDataLst>
          </p:nvPr>
        </p:nvSpPr>
        <p:spPr>
          <a:xfrm>
            <a:off x="669930" y="952508"/>
            <a:ext cx="10852237" cy="5388907"/>
          </a:xfrm>
        </p:spPr>
        <p:txBody>
          <a:bodyPr lIns="90000" tIns="46800" rIns="90000" bIns="46800">
            <a:normAutofit/>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4463431" y="972749"/>
            <a:ext cx="5695240" cy="4912502"/>
            <a:chOff x="4463431" y="972749"/>
            <a:chExt cx="5695240" cy="4912502"/>
          </a:xfrm>
        </p:grpSpPr>
        <p:pic>
          <p:nvPicPr>
            <p:cNvPr id="14" name="图片 1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988712" y="972749"/>
              <a:ext cx="4588327" cy="4912502"/>
            </a:xfrm>
            <a:prstGeom prst="rect">
              <a:avLst/>
            </a:prstGeom>
          </p:spPr>
        </p:pic>
        <p:pic>
          <p:nvPicPr>
            <p:cNvPr id="15" name="图片 14"/>
            <p:cNvPicPr>
              <a:picLocks noChangeAspect="1"/>
            </p:cNvPicPr>
            <p:nvPr>
              <p:custDataLst>
                <p:tags r:id="rId5"/>
              </p:custDataLst>
            </p:nvPr>
          </p:nvPicPr>
          <p:blipFill>
            <a:blip r:embed="rId6"/>
            <a:stretch>
              <a:fillRect/>
            </a:stretch>
          </p:blipFill>
          <p:spPr>
            <a:xfrm>
              <a:off x="8325486" y="4128950"/>
              <a:ext cx="1833185" cy="1269440"/>
            </a:xfrm>
            <a:prstGeom prst="rect">
              <a:avLst/>
            </a:prstGeom>
          </p:spPr>
        </p:pic>
        <p:pic>
          <p:nvPicPr>
            <p:cNvPr id="16" name="图片 15"/>
            <p:cNvPicPr>
              <a:picLocks noChangeAspect="1"/>
            </p:cNvPicPr>
            <p:nvPr>
              <p:custDataLst>
                <p:tags r:id="rId7"/>
              </p:custDataLst>
            </p:nvPr>
          </p:nvPicPr>
          <p:blipFill>
            <a:blip r:embed="rId8"/>
            <a:stretch>
              <a:fillRect/>
            </a:stretch>
          </p:blipFill>
          <p:spPr>
            <a:xfrm>
              <a:off x="4463431" y="1526216"/>
              <a:ext cx="2105260" cy="1412390"/>
            </a:xfrm>
            <a:prstGeom prst="rect">
              <a:avLst/>
            </a:prstGeom>
          </p:spPr>
        </p:pic>
      </p:grpSp>
      <p:grpSp>
        <p:nvGrpSpPr>
          <p:cNvPr id="6" name="组合 5"/>
          <p:cNvGrpSpPr/>
          <p:nvPr userDrawn="1">
            <p:custDataLst>
              <p:tags r:id="rId9"/>
            </p:custDataLst>
          </p:nvPr>
        </p:nvGrpSpPr>
        <p:grpSpPr>
          <a:xfrm>
            <a:off x="0" y="0"/>
            <a:ext cx="12032003" cy="7189415"/>
            <a:chOff x="0" y="0"/>
            <a:chExt cx="12032003" cy="7189415"/>
          </a:xfrm>
        </p:grpSpPr>
        <p:pic>
          <p:nvPicPr>
            <p:cNvPr id="7" name="图片 6"/>
            <p:cNvPicPr>
              <a:picLocks noChangeAspect="1"/>
            </p:cNvPicPr>
            <p:nvPr>
              <p:custDataLst>
                <p:tags r:id="rId10"/>
              </p:custDataLst>
            </p:nvPr>
          </p:nvPicPr>
          <p:blipFill>
            <a:blip r:embed="rId11"/>
            <a:stretch>
              <a:fillRect/>
            </a:stretch>
          </p:blipFill>
          <p:spPr>
            <a:xfrm>
              <a:off x="0" y="0"/>
              <a:ext cx="4871158" cy="6858000"/>
            </a:xfrm>
            <a:prstGeom prst="rect">
              <a:avLst/>
            </a:prstGeom>
          </p:spPr>
        </p:pic>
        <p:pic>
          <p:nvPicPr>
            <p:cNvPr id="8" name="图片 7"/>
            <p:cNvPicPr>
              <a:picLocks noChangeAspect="1"/>
            </p:cNvPicPr>
            <p:nvPr>
              <p:custDataLst>
                <p:tags r:id="rId12"/>
              </p:custDataLst>
            </p:nvPr>
          </p:nvPicPr>
          <p:blipFill>
            <a:blip r:embed="rId13"/>
            <a:stretch>
              <a:fillRect/>
            </a:stretch>
          </p:blipFill>
          <p:spPr>
            <a:xfrm>
              <a:off x="10158671" y="1077362"/>
              <a:ext cx="1398859" cy="1677221"/>
            </a:xfrm>
            <a:prstGeom prst="rect">
              <a:avLst/>
            </a:prstGeom>
          </p:spPr>
        </p:pic>
        <p:pic>
          <p:nvPicPr>
            <p:cNvPr id="9" name="图片 8"/>
            <p:cNvPicPr>
              <a:picLocks noChangeAspect="1"/>
            </p:cNvPicPr>
            <p:nvPr>
              <p:custDataLst>
                <p:tags r:id="rId14"/>
              </p:custDataLst>
            </p:nvPr>
          </p:nvPicPr>
          <p:blipFill>
            <a:blip r:embed="rId15"/>
            <a:stretch>
              <a:fillRect/>
            </a:stretch>
          </p:blipFill>
          <p:spPr>
            <a:xfrm>
              <a:off x="10583306" y="3505841"/>
              <a:ext cx="459011" cy="550351"/>
            </a:xfrm>
            <a:prstGeom prst="rect">
              <a:avLst/>
            </a:prstGeom>
          </p:spPr>
        </p:pic>
        <p:grpSp>
          <p:nvGrpSpPr>
            <p:cNvPr id="10" name="组合 9"/>
            <p:cNvGrpSpPr/>
            <p:nvPr/>
          </p:nvGrpSpPr>
          <p:grpSpPr>
            <a:xfrm rot="9124565">
              <a:off x="10404113" y="4924444"/>
              <a:ext cx="1627890" cy="2264971"/>
              <a:chOff x="10743585" y="4614106"/>
              <a:chExt cx="1627890" cy="2264971"/>
            </a:xfrm>
          </p:grpSpPr>
          <p:pic>
            <p:nvPicPr>
              <p:cNvPr id="11" name="图片 10"/>
              <p:cNvPicPr>
                <a:picLocks noChangeAspect="1"/>
              </p:cNvPicPr>
              <p:nvPr>
                <p:custDataLst>
                  <p:tags r:id="rId16"/>
                </p:custDataLst>
              </p:nvPr>
            </p:nvPicPr>
            <p:blipFill rotWithShape="1">
              <a:blip r:embed="rId17"/>
              <a:srcRect/>
              <a:stretch>
                <a:fillRect/>
              </a:stretch>
            </p:blipFill>
            <p:spPr>
              <a:xfrm>
                <a:off x="10752377" y="4614106"/>
                <a:ext cx="1256167" cy="1627890"/>
              </a:xfrm>
              <a:prstGeom prst="rect">
                <a:avLst/>
              </a:prstGeom>
            </p:spPr>
          </p:pic>
          <p:pic>
            <p:nvPicPr>
              <p:cNvPr id="12" name="图片 11"/>
              <p:cNvPicPr>
                <a:picLocks noChangeAspect="1"/>
              </p:cNvPicPr>
              <p:nvPr>
                <p:custDataLst>
                  <p:tags r:id="rId18"/>
                </p:custDataLst>
              </p:nvPr>
            </p:nvPicPr>
            <p:blipFill rotWithShape="1">
              <a:blip r:embed="rId17"/>
              <a:srcRect/>
              <a:stretch>
                <a:fillRect/>
              </a:stretch>
            </p:blipFill>
            <p:spPr>
              <a:xfrm rot="2944896" flipV="1">
                <a:off x="10929446" y="5437049"/>
                <a:ext cx="1256167" cy="1627890"/>
              </a:xfrm>
              <a:prstGeom prst="rect">
                <a:avLst/>
              </a:prstGeom>
            </p:spPr>
          </p:pic>
        </p:grpSp>
      </p:grpSp>
      <p:sp>
        <p:nvSpPr>
          <p:cNvPr id="2" name="标题 1"/>
          <p:cNvSpPr>
            <a:spLocks noGrp="1"/>
          </p:cNvSpPr>
          <p:nvPr>
            <p:ph type="title" hasCustomPrompt="1"/>
            <p:custDataLst>
              <p:tags r:id="rId19"/>
            </p:custDataLst>
          </p:nvPr>
        </p:nvSpPr>
        <p:spPr>
          <a:xfrm>
            <a:off x="5214535" y="2819762"/>
            <a:ext cx="4054810" cy="1117821"/>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dirty="0">
                <a:solidFill>
                  <a:schemeClr val="accent1">
                    <a:lumMod val="50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21"/>
            </p:custDataLst>
          </p:nvPr>
        </p:nvSpPr>
        <p:spPr/>
        <p:txBody>
          <a:bodyPr/>
          <a:lstStyle/>
          <a:p>
            <a:endParaRPr lang="zh-CN" altLang="en-US"/>
          </a:p>
        </p:txBody>
      </p:sp>
      <p:sp>
        <p:nvSpPr>
          <p:cNvPr id="5" name="灯片编号占位符 4"/>
          <p:cNvSpPr>
            <a:spLocks noGrp="1"/>
          </p:cNvSpPr>
          <p:nvPr>
            <p:ph type="sldNum" sz="quarter" idx="12"/>
            <p:custDataLst>
              <p:tags r:id="rId2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5" name="组合 14"/>
          <p:cNvGrpSpPr/>
          <p:nvPr>
            <p:custDataLst>
              <p:tags r:id="rId2"/>
            </p:custDataLst>
          </p:nvPr>
        </p:nvGrpSpPr>
        <p:grpSpPr>
          <a:xfrm>
            <a:off x="4328849" y="972749"/>
            <a:ext cx="6091629" cy="4912502"/>
            <a:chOff x="4328849" y="972749"/>
            <a:chExt cx="6091629" cy="4912502"/>
          </a:xfrm>
        </p:grpSpPr>
        <p:pic>
          <p:nvPicPr>
            <p:cNvPr id="16" name="图片 15"/>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988712" y="972749"/>
              <a:ext cx="4588327" cy="4912502"/>
            </a:xfrm>
            <a:prstGeom prst="rect">
              <a:avLst/>
            </a:prstGeom>
          </p:spPr>
        </p:pic>
        <p:pic>
          <p:nvPicPr>
            <p:cNvPr id="17" name="图片 16"/>
            <p:cNvPicPr>
              <a:picLocks noChangeAspect="1"/>
            </p:cNvPicPr>
            <p:nvPr>
              <p:custDataLst>
                <p:tags r:id="rId5"/>
              </p:custDataLst>
            </p:nvPr>
          </p:nvPicPr>
          <p:blipFill>
            <a:blip r:embed="rId6"/>
            <a:stretch>
              <a:fillRect/>
            </a:stretch>
          </p:blipFill>
          <p:spPr>
            <a:xfrm>
              <a:off x="8587293" y="4218216"/>
              <a:ext cx="1833185" cy="1269440"/>
            </a:xfrm>
            <a:prstGeom prst="rect">
              <a:avLst/>
            </a:prstGeom>
          </p:spPr>
        </p:pic>
        <p:pic>
          <p:nvPicPr>
            <p:cNvPr id="18" name="图片 17"/>
            <p:cNvPicPr>
              <a:picLocks noChangeAspect="1"/>
            </p:cNvPicPr>
            <p:nvPr>
              <p:custDataLst>
                <p:tags r:id="rId7"/>
              </p:custDataLst>
            </p:nvPr>
          </p:nvPicPr>
          <p:blipFill>
            <a:blip r:embed="rId8"/>
            <a:stretch>
              <a:fillRect/>
            </a:stretch>
          </p:blipFill>
          <p:spPr>
            <a:xfrm>
              <a:off x="4328849" y="1460584"/>
              <a:ext cx="2105260" cy="1412390"/>
            </a:xfrm>
            <a:prstGeom prst="rect">
              <a:avLst/>
            </a:prstGeom>
          </p:spPr>
        </p:pic>
      </p:grpSp>
      <p:grpSp>
        <p:nvGrpSpPr>
          <p:cNvPr id="8" name="组合 7"/>
          <p:cNvGrpSpPr/>
          <p:nvPr>
            <p:custDataLst>
              <p:tags r:id="rId9"/>
            </p:custDataLst>
          </p:nvPr>
        </p:nvGrpSpPr>
        <p:grpSpPr>
          <a:xfrm>
            <a:off x="0" y="0"/>
            <a:ext cx="12032003" cy="7189415"/>
            <a:chOff x="0" y="0"/>
            <a:chExt cx="12032003" cy="7189415"/>
          </a:xfrm>
        </p:grpSpPr>
        <p:pic>
          <p:nvPicPr>
            <p:cNvPr id="9" name="图片 8"/>
            <p:cNvPicPr>
              <a:picLocks noChangeAspect="1"/>
            </p:cNvPicPr>
            <p:nvPr>
              <p:custDataLst>
                <p:tags r:id="rId10"/>
              </p:custDataLst>
            </p:nvPr>
          </p:nvPicPr>
          <p:blipFill>
            <a:blip r:embed="rId11"/>
            <a:stretch>
              <a:fillRect/>
            </a:stretch>
          </p:blipFill>
          <p:spPr>
            <a:xfrm>
              <a:off x="0" y="0"/>
              <a:ext cx="4871158" cy="6858000"/>
            </a:xfrm>
            <a:prstGeom prst="rect">
              <a:avLst/>
            </a:prstGeom>
          </p:spPr>
        </p:pic>
        <p:pic>
          <p:nvPicPr>
            <p:cNvPr id="10" name="图片 9"/>
            <p:cNvPicPr>
              <a:picLocks noChangeAspect="1"/>
            </p:cNvPicPr>
            <p:nvPr>
              <p:custDataLst>
                <p:tags r:id="rId12"/>
              </p:custDataLst>
            </p:nvPr>
          </p:nvPicPr>
          <p:blipFill>
            <a:blip r:embed="rId13"/>
            <a:stretch>
              <a:fillRect/>
            </a:stretch>
          </p:blipFill>
          <p:spPr>
            <a:xfrm>
              <a:off x="10158671" y="1077362"/>
              <a:ext cx="1398859" cy="1677221"/>
            </a:xfrm>
            <a:prstGeom prst="rect">
              <a:avLst/>
            </a:prstGeom>
          </p:spPr>
        </p:pic>
        <p:pic>
          <p:nvPicPr>
            <p:cNvPr id="11" name="图片 10"/>
            <p:cNvPicPr>
              <a:picLocks noChangeAspect="1"/>
            </p:cNvPicPr>
            <p:nvPr>
              <p:custDataLst>
                <p:tags r:id="rId14"/>
              </p:custDataLst>
            </p:nvPr>
          </p:nvPicPr>
          <p:blipFill>
            <a:blip r:embed="rId15"/>
            <a:stretch>
              <a:fillRect/>
            </a:stretch>
          </p:blipFill>
          <p:spPr>
            <a:xfrm>
              <a:off x="10583306" y="3505841"/>
              <a:ext cx="459011" cy="550351"/>
            </a:xfrm>
            <a:prstGeom prst="rect">
              <a:avLst/>
            </a:prstGeom>
          </p:spPr>
        </p:pic>
        <p:grpSp>
          <p:nvGrpSpPr>
            <p:cNvPr id="12" name="组合 11"/>
            <p:cNvGrpSpPr/>
            <p:nvPr/>
          </p:nvGrpSpPr>
          <p:grpSpPr>
            <a:xfrm rot="9124565">
              <a:off x="10404113" y="4924444"/>
              <a:ext cx="1627890" cy="2264971"/>
              <a:chOff x="10743585" y="4614106"/>
              <a:chExt cx="1627890" cy="2264971"/>
            </a:xfrm>
          </p:grpSpPr>
          <p:pic>
            <p:nvPicPr>
              <p:cNvPr id="13" name="图片 12"/>
              <p:cNvPicPr>
                <a:picLocks noChangeAspect="1"/>
              </p:cNvPicPr>
              <p:nvPr>
                <p:custDataLst>
                  <p:tags r:id="rId16"/>
                </p:custDataLst>
              </p:nvPr>
            </p:nvPicPr>
            <p:blipFill rotWithShape="1">
              <a:blip r:embed="rId17"/>
              <a:srcRect/>
              <a:stretch>
                <a:fillRect/>
              </a:stretch>
            </p:blipFill>
            <p:spPr>
              <a:xfrm>
                <a:off x="10752377" y="4614106"/>
                <a:ext cx="1256167" cy="1627890"/>
              </a:xfrm>
              <a:prstGeom prst="rect">
                <a:avLst/>
              </a:prstGeom>
            </p:spPr>
          </p:pic>
          <p:pic>
            <p:nvPicPr>
              <p:cNvPr id="14" name="图片 13"/>
              <p:cNvPicPr>
                <a:picLocks noChangeAspect="1"/>
              </p:cNvPicPr>
              <p:nvPr>
                <p:custDataLst>
                  <p:tags r:id="rId18"/>
                </p:custDataLst>
              </p:nvPr>
            </p:nvPicPr>
            <p:blipFill rotWithShape="1">
              <a:blip r:embed="rId17"/>
              <a:srcRect/>
              <a:stretch>
                <a:fillRect/>
              </a:stretch>
            </p:blipFill>
            <p:spPr>
              <a:xfrm rot="2944896" flipV="1">
                <a:off x="10929446" y="5437049"/>
                <a:ext cx="1256167" cy="1627890"/>
              </a:xfrm>
              <a:prstGeom prst="rect">
                <a:avLst/>
              </a:prstGeom>
            </p:spPr>
          </p:pic>
        </p:grpSp>
      </p:grpSp>
      <p:sp>
        <p:nvSpPr>
          <p:cNvPr id="2" name="标题 1"/>
          <p:cNvSpPr>
            <a:spLocks noGrp="1"/>
          </p:cNvSpPr>
          <p:nvPr>
            <p:ph type="title" hasCustomPrompt="1"/>
            <p:custDataLst>
              <p:tags r:id="rId19"/>
            </p:custDataLst>
          </p:nvPr>
        </p:nvSpPr>
        <p:spPr>
          <a:xfrm>
            <a:off x="5786717" y="2860017"/>
            <a:ext cx="3206135" cy="873343"/>
          </a:xfrm>
        </p:spPr>
        <p:txBody>
          <a:bodyPr lIns="90000" tIns="46800" rIns="90000" bIns="0" anchor="b" anchorCtr="0">
            <a:normAutofit/>
          </a:bodyPr>
          <a:lstStyle>
            <a:lvl1pPr algn="ctr">
              <a:defRPr sz="4800" u="none" strike="noStrike" kern="1200" cap="none" spc="3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20"/>
            </p:custDataLst>
          </p:nvPr>
        </p:nvSpPr>
        <p:spPr>
          <a:xfrm>
            <a:off x="5786712" y="3811460"/>
            <a:ext cx="3206135" cy="873343"/>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2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22"/>
            </p:custDataLst>
          </p:nvPr>
        </p:nvSpPr>
        <p:spPr/>
        <p:txBody>
          <a:bodyPr/>
          <a:lstStyle/>
          <a:p>
            <a:endParaRPr lang="zh-CN" altLang="en-US"/>
          </a:p>
        </p:txBody>
      </p:sp>
      <p:sp>
        <p:nvSpPr>
          <p:cNvPr id="6" name="灯片编号占位符 5"/>
          <p:cNvSpPr>
            <a:spLocks noGrp="1"/>
          </p:cNvSpPr>
          <p:nvPr>
            <p:ph type="sldNum" sz="quarter" idx="12"/>
            <p:custDataLst>
              <p:tags r:id="rId2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1" name="图片 10"/>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3" name="日期占位符 2"/>
          <p:cNvSpPr>
            <a:spLocks noGrp="1"/>
          </p:cNvSpPr>
          <p:nvPr>
            <p:ph type="dt" sz="half" idx="10"/>
            <p:custDataLst>
              <p:tags r:id="rId6"/>
            </p:custDataLst>
          </p:nvPr>
        </p:nvSpPr>
        <p:spPr/>
        <p:txBody>
          <a:bodyPr lIns="90000" tIns="46800" rIns="90000" bIns="46800"/>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lIns="90000" tIns="46800" rIns="90000" bIns="46800"/>
          <a:lstStyle/>
          <a:p>
            <a:endParaRPr lang="zh-CN" altLang="en-US" dirty="0"/>
          </a:p>
        </p:txBody>
      </p:sp>
      <p:sp>
        <p:nvSpPr>
          <p:cNvPr id="5" name="灯片编号占位符 4"/>
          <p:cNvSpPr>
            <a:spLocks noGrp="1"/>
          </p:cNvSpPr>
          <p:nvPr>
            <p:ph type="sldNum" sz="quarter" idx="12"/>
            <p:custDataLst>
              <p:tags r:id="rId8"/>
            </p:custDataLst>
          </p:nvPr>
        </p:nvSpPr>
        <p:spPr/>
        <p:txBody>
          <a:bodyPr lIns="90000" tIns="46800" rIns="90000" bIns="46800"/>
          <a:lstStyle/>
          <a:p>
            <a:fld id="{49AE70B2-8BF9-45C0-BB95-33D1B9D3A854}" type="slidenum">
              <a:rPr lang="zh-CN" altLang="en-US" smtClean="0"/>
            </a:fld>
            <a:endParaRPr lang="zh-CN" altLang="en-US" dirty="0"/>
          </a:p>
        </p:txBody>
      </p:sp>
      <p:sp>
        <p:nvSpPr>
          <p:cNvPr id="6" name="标题 5"/>
          <p:cNvSpPr>
            <a:spLocks noGrp="1"/>
          </p:cNvSpPr>
          <p:nvPr>
            <p:ph type="title"/>
            <p:custDataLst>
              <p:tags r:id="rId9"/>
            </p:custDataLst>
          </p:nvPr>
        </p:nvSpPr>
        <p:spPr/>
        <p:txBody>
          <a:bodyPr lIns="90000" tIns="46800" rIns="90000" bIns="46800">
            <a:normAutofit/>
          </a:bodyPr>
          <a:lstStyle>
            <a:lvl1pPr>
              <a:defRPr baseline="0"/>
            </a:lvl1pPr>
          </a:lstStyle>
          <a:p>
            <a:r>
              <a:rPr lang="zh-CN" altLang="en-US" dirty="0"/>
              <a:t>单击此处编辑母版标题样式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50" name="矩形 49"/>
          <p:cNvSpPr/>
          <p:nvPr userDrawn="1">
            <p:custDataLst>
              <p:tags r:id="rId2"/>
            </p:custDataLst>
          </p:nvPr>
        </p:nvSpPr>
        <p:spPr>
          <a:xfrm>
            <a:off x="292735" y="304165"/>
            <a:ext cx="11605895" cy="62496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bg1">
                    <a:lumMod val="65000"/>
                  </a:schemeClr>
                </a:solidFill>
              </a:ln>
            </a:endParaRPr>
          </a:p>
        </p:txBody>
      </p:sp>
      <p:grpSp>
        <p:nvGrpSpPr>
          <p:cNvPr id="9" name="组合 8"/>
          <p:cNvGrpSpPr/>
          <p:nvPr userDrawn="1"/>
        </p:nvGrpSpPr>
        <p:grpSpPr>
          <a:xfrm rot="0" flipV="1">
            <a:off x="289560" y="273685"/>
            <a:ext cx="316865" cy="382270"/>
            <a:chOff x="6407150" y="2581274"/>
            <a:chExt cx="863600" cy="1016000"/>
          </a:xfrm>
        </p:grpSpPr>
        <p:cxnSp>
          <p:nvCxnSpPr>
            <p:cNvPr id="35" name="直接连接符 34"/>
            <p:cNvCxnSpPr/>
            <p:nvPr>
              <p:custDataLst>
                <p:tags r:id="rId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nvGrpSpPr>
        <p:grpSpPr>
          <a:xfrm rot="0">
            <a:off x="289560" y="6202680"/>
            <a:ext cx="316865" cy="382270"/>
            <a:chOff x="6407150" y="2581274"/>
            <a:chExt cx="863600" cy="1016000"/>
          </a:xfrm>
        </p:grpSpPr>
        <p:cxnSp>
          <p:nvCxnSpPr>
            <p:cNvPr id="27" name="直接连接符 26"/>
            <p:cNvCxnSpPr/>
            <p:nvPr>
              <p:custDataLst>
                <p:tags r:id="rId11"/>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2"/>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3"/>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4"/>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5"/>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6"/>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7"/>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8"/>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userDrawn="1">
            <p:custDataLst>
              <p:tags r:id="rId19"/>
            </p:custDataLst>
          </p:nvPr>
        </p:nvCxnSpPr>
        <p:spPr>
          <a:xfrm>
            <a:off x="511175" y="6584950"/>
            <a:ext cx="11167745"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rot="0" flipH="1">
            <a:off x="11584940" y="6202680"/>
            <a:ext cx="316865" cy="382270"/>
            <a:chOff x="6407150" y="2581274"/>
            <a:chExt cx="863600" cy="1016000"/>
          </a:xfrm>
        </p:grpSpPr>
        <p:cxnSp>
          <p:nvCxnSpPr>
            <p:cNvPr id="19" name="直接连接符 18"/>
            <p:cNvCxnSpPr/>
            <p:nvPr>
              <p:custDataLst>
                <p:tags r:id="rId20"/>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1"/>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2"/>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3"/>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4"/>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5"/>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6"/>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7"/>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userDrawn="1">
            <p:custDataLst>
              <p:tags r:id="rId28"/>
            </p:custDataLst>
          </p:nvPr>
        </p:nvCxnSpPr>
        <p:spPr>
          <a:xfrm>
            <a:off x="289560" y="493395"/>
            <a:ext cx="0" cy="5862955"/>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29"/>
            </p:custDataLst>
          </p:nvPr>
        </p:nvCxnSpPr>
        <p:spPr>
          <a:xfrm>
            <a:off x="11901805" y="493395"/>
            <a:ext cx="0" cy="586994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30"/>
            </p:custDataLst>
          </p:nvPr>
        </p:nvCxnSpPr>
        <p:spPr>
          <a:xfrm>
            <a:off x="513080" y="273685"/>
            <a:ext cx="11174095"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userDrawn="1"/>
        </p:nvGrpSpPr>
        <p:grpSpPr>
          <a:xfrm rot="0" flipH="1" flipV="1">
            <a:off x="11584940" y="273685"/>
            <a:ext cx="316865" cy="382270"/>
            <a:chOff x="6407150" y="2581274"/>
            <a:chExt cx="863600" cy="1016000"/>
          </a:xfrm>
        </p:grpSpPr>
        <p:cxnSp>
          <p:nvCxnSpPr>
            <p:cNvPr id="17" name="直接连接符 16"/>
            <p:cNvCxnSpPr/>
            <p:nvPr>
              <p:custDataLst>
                <p:tags r:id="rId31"/>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2"/>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3"/>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4"/>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35"/>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6"/>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37"/>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38"/>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userDrawn="1">
            <p:custDataLst>
              <p:tags r:id="rId39"/>
            </p:custDataLst>
          </p:nvPr>
        </p:nvPicPr>
        <p:blipFill>
          <a:blip r:embed="rId40"/>
          <a:stretch>
            <a:fillRect/>
          </a:stretch>
        </p:blipFill>
        <p:spPr>
          <a:xfrm>
            <a:off x="11396980" y="36195"/>
            <a:ext cx="768985" cy="922020"/>
          </a:xfrm>
          <a:prstGeom prst="rect">
            <a:avLst/>
          </a:prstGeom>
        </p:spPr>
      </p:pic>
      <p:sp>
        <p:nvSpPr>
          <p:cNvPr id="2" name="标题 1"/>
          <p:cNvSpPr>
            <a:spLocks noGrp="1"/>
          </p:cNvSpPr>
          <p:nvPr>
            <p:ph type="title" hasCustomPrompt="1"/>
            <p:custDataLst>
              <p:tags r:id="rId41"/>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2"/>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43"/>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4"/>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45"/>
            </p:custDataLst>
          </p:nvPr>
        </p:nvSpPr>
        <p:spPr/>
        <p:txBody>
          <a:bodyPr lIns="90000" tIns="46800" rIns="90000" bIns="46800">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1905" y="-4445"/>
            <a:ext cx="4899025" cy="686244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dirty="0">
              <a:sym typeface="+mn-ea"/>
            </a:endParaRPr>
          </a:p>
        </p:txBody>
      </p:sp>
      <p:pic>
        <p:nvPicPr>
          <p:cNvPr id="10" name="图片 9"/>
          <p:cNvPicPr>
            <a:picLocks noChangeAspect="1"/>
          </p:cNvPicPr>
          <p:nvPr userDrawn="1">
            <p:custDataLst>
              <p:tags r:id="rId3"/>
            </p:custDataLst>
          </p:nvPr>
        </p:nvPicPr>
        <p:blipFill>
          <a:blip r:embed="rId4"/>
          <a:stretch>
            <a:fillRect/>
          </a:stretch>
        </p:blipFill>
        <p:spPr>
          <a:xfrm>
            <a:off x="11396980" y="36195"/>
            <a:ext cx="768985" cy="922020"/>
          </a:xfrm>
          <a:prstGeom prst="rect">
            <a:avLst/>
          </a:prstGeom>
        </p:spPr>
      </p:pic>
      <p:pic>
        <p:nvPicPr>
          <p:cNvPr id="11" name="图片 10"/>
          <p:cNvPicPr>
            <a:picLocks noChangeAspect="1"/>
          </p:cNvPicPr>
          <p:nvPr userDrawn="1">
            <p:custDataLst>
              <p:tags r:id="rId5"/>
            </p:custDataLst>
          </p:nvPr>
        </p:nvPicPr>
        <p:blipFill rotWithShape="1">
          <a:blip r:embed="rId6"/>
          <a:srcRect/>
          <a:stretch>
            <a:fillRect/>
          </a:stretch>
        </p:blipFill>
        <p:spPr>
          <a:xfrm rot="9124565">
            <a:off x="143510" y="5911215"/>
            <a:ext cx="591820" cy="1039495"/>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wrap="square" lIns="90000" tIns="46800" rIns="90000" bIns="46800"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3" name="图片 12"/>
          <p:cNvPicPr>
            <a:picLocks noChangeAspect="1"/>
          </p:cNvPicPr>
          <p:nvPr userDrawn="1">
            <p:custDataLst>
              <p:tags r:id="rId3"/>
            </p:custDataLst>
          </p:nvPr>
        </p:nvPicPr>
        <p:blipFill>
          <a:blip r:embed="rId4"/>
          <a:stretch>
            <a:fillRect/>
          </a:stretch>
        </p:blipFill>
        <p:spPr>
          <a:xfrm>
            <a:off x="11396980" y="36195"/>
            <a:ext cx="768985" cy="922020"/>
          </a:xfrm>
          <a:prstGeom prst="rect">
            <a:avLst/>
          </a:prstGeom>
        </p:spPr>
      </p:pic>
      <p:pic>
        <p:nvPicPr>
          <p:cNvPr id="14" name="图片 13"/>
          <p:cNvPicPr>
            <a:picLocks noChangeAspect="1"/>
          </p:cNvPicPr>
          <p:nvPr userDrawn="1">
            <p:custDataLst>
              <p:tags r:id="rId5"/>
            </p:custDataLst>
          </p:nvPr>
        </p:nvPicPr>
        <p:blipFill rotWithShape="1">
          <a:blip r:embed="rId6"/>
          <a:srcRect/>
          <a:stretch>
            <a:fillRect/>
          </a:stretch>
        </p:blipFill>
        <p:spPr>
          <a:xfrm rot="9124565">
            <a:off x="143510" y="5911215"/>
            <a:ext cx="591820" cy="1039495"/>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wrap="square" lIns="90000" tIns="46800" rIns="90000" bIns="46800" anchor="ctr">
            <a:normAutofit/>
          </a:bodyPr>
          <a:lstStyle>
            <a:lvl1pPr algn="ctr">
              <a:defRPr sz="3600"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wrap="square" lIns="90000" tIns="46800" rIns="90000" bIns="46800">
            <a:normAutofit/>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wrap="square" lIns="90000" tIns="46800" rIns="90000" bIns="46800">
            <a:normAutofit/>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3" name="图片 12"/>
          <p:cNvPicPr>
            <a:picLocks noChangeAspect="1"/>
          </p:cNvPicPr>
          <p:nvPr userDrawn="1">
            <p:custDataLst>
              <p:tags r:id="rId3"/>
            </p:custDataLst>
          </p:nvPr>
        </p:nvPicPr>
        <p:blipFill>
          <a:blip r:embed="rId4"/>
          <a:stretch>
            <a:fillRect/>
          </a:stretch>
        </p:blipFill>
        <p:spPr>
          <a:xfrm>
            <a:off x="11396980" y="36195"/>
            <a:ext cx="768985" cy="922020"/>
          </a:xfrm>
          <a:prstGeom prst="rect">
            <a:avLst/>
          </a:prstGeom>
        </p:spPr>
      </p:pic>
      <p:pic>
        <p:nvPicPr>
          <p:cNvPr id="14" name="图片 13"/>
          <p:cNvPicPr>
            <a:picLocks noChangeAspect="1"/>
          </p:cNvPicPr>
          <p:nvPr userDrawn="1">
            <p:custDataLst>
              <p:tags r:id="rId5"/>
            </p:custDataLst>
          </p:nvPr>
        </p:nvPicPr>
        <p:blipFill rotWithShape="1">
          <a:blip r:embed="rId6"/>
          <a:srcRect/>
          <a:stretch>
            <a:fillRect/>
          </a:stretch>
        </p:blipFill>
        <p:spPr>
          <a:xfrm rot="9124565">
            <a:off x="143510" y="5911215"/>
            <a:ext cx="591820" cy="1039495"/>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5" name="图片 14"/>
          <p:cNvPicPr>
            <a:picLocks noChangeAspect="1"/>
          </p:cNvPicPr>
          <p:nvPr userDrawn="1">
            <p:custDataLst>
              <p:tags r:id="rId3"/>
            </p:custDataLst>
          </p:nvPr>
        </p:nvPicPr>
        <p:blipFill>
          <a:blip r:embed="rId4"/>
          <a:stretch>
            <a:fillRect/>
          </a:stretch>
        </p:blipFill>
        <p:spPr>
          <a:xfrm>
            <a:off x="11396980" y="36195"/>
            <a:ext cx="768985" cy="922020"/>
          </a:xfrm>
          <a:prstGeom prst="rect">
            <a:avLst/>
          </a:prstGeom>
        </p:spPr>
      </p:pic>
      <p:pic>
        <p:nvPicPr>
          <p:cNvPr id="16" name="图片 15"/>
          <p:cNvPicPr>
            <a:picLocks noChangeAspect="1"/>
          </p:cNvPicPr>
          <p:nvPr userDrawn="1">
            <p:custDataLst>
              <p:tags r:id="rId5"/>
            </p:custDataLst>
          </p:nvPr>
        </p:nvPicPr>
        <p:blipFill rotWithShape="1">
          <a:blip r:embed="rId6"/>
          <a:srcRect/>
          <a:stretch>
            <a:fillRect/>
          </a:stretch>
        </p:blipFill>
        <p:spPr>
          <a:xfrm rot="9124565">
            <a:off x="143510" y="5911215"/>
            <a:ext cx="591820" cy="1039495"/>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2" name="图片 11"/>
          <p:cNvPicPr>
            <a:picLocks noChangeAspect="1"/>
          </p:cNvPicPr>
          <p:nvPr userDrawn="1">
            <p:custDataLst>
              <p:tags r:id="rId3"/>
            </p:custDataLst>
          </p:nvPr>
        </p:nvPicPr>
        <p:blipFill>
          <a:blip r:embed="rId4"/>
          <a:stretch>
            <a:fillRect/>
          </a:stretch>
        </p:blipFill>
        <p:spPr>
          <a:xfrm>
            <a:off x="10666730" y="36195"/>
            <a:ext cx="1499235" cy="1797685"/>
          </a:xfrm>
          <a:prstGeom prst="rect">
            <a:avLst/>
          </a:prstGeom>
        </p:spPr>
      </p:pic>
      <p:pic>
        <p:nvPicPr>
          <p:cNvPr id="13" name="图片 12"/>
          <p:cNvPicPr>
            <a:picLocks noChangeAspect="1"/>
          </p:cNvPicPr>
          <p:nvPr userDrawn="1">
            <p:custDataLst>
              <p:tags r:id="rId5"/>
            </p:custDataLst>
          </p:nvPr>
        </p:nvPicPr>
        <p:blipFill rotWithShape="1">
          <a:blip r:embed="rId6"/>
          <a:srcRect/>
          <a:stretch>
            <a:fillRect/>
          </a:stretch>
        </p:blipFill>
        <p:spPr>
          <a:xfrm rot="9124565">
            <a:off x="262890" y="5582920"/>
            <a:ext cx="852170" cy="149669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wrap="square"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fld id="{02854A03-91AF-448A-9954-517C0577E5F0}"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143298" y="36429"/>
            <a:ext cx="12022564" cy="6914580"/>
            <a:chOff x="143298" y="36429"/>
            <a:chExt cx="12022564" cy="6914580"/>
          </a:xfrm>
        </p:grpSpPr>
        <p:pic>
          <p:nvPicPr>
            <p:cNvPr id="10" name="图片 9"/>
            <p:cNvPicPr>
              <a:picLocks noChangeAspect="1"/>
            </p:cNvPicPr>
            <p:nvPr userDrawn="1">
              <p:custDataLst>
                <p:tags r:id="rId3"/>
              </p:custDataLst>
            </p:nvPr>
          </p:nvPicPr>
          <p:blipFill>
            <a:blip r:embed="rId4"/>
            <a:stretch>
              <a:fillRect/>
            </a:stretch>
          </p:blipFill>
          <p:spPr>
            <a:xfrm>
              <a:off x="11397077" y="36429"/>
              <a:ext cx="768785" cy="921767"/>
            </a:xfrm>
            <a:prstGeom prst="rect">
              <a:avLst/>
            </a:prstGeom>
          </p:spPr>
        </p:pic>
        <p:pic>
          <p:nvPicPr>
            <p:cNvPr id="11" name="图片 10"/>
            <p:cNvPicPr>
              <a:picLocks noChangeAspect="1"/>
            </p:cNvPicPr>
            <p:nvPr userDrawn="1">
              <p:custDataLst>
                <p:tags r:id="rId5"/>
              </p:custDataLst>
            </p:nvPr>
          </p:nvPicPr>
          <p:blipFill rotWithShape="1">
            <a:blip r:embed="rId6"/>
            <a:srcRect/>
            <a:stretch>
              <a:fillRect/>
            </a:stretch>
          </p:blipFill>
          <p:spPr>
            <a:xfrm rot="9124565">
              <a:off x="143298" y="5911399"/>
              <a:ext cx="592099" cy="1039610"/>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a:lstStyle/>
          <a:p>
            <a:endParaRPr lang="zh-CN" altLang="en-US"/>
          </a:p>
        </p:txBody>
      </p:sp>
      <p:sp>
        <p:nvSpPr>
          <p:cNvPr id="7" name="灯片编号占位符 6"/>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p:custDataLst>
              <p:tags r:id="rId2"/>
            </p:custDataLst>
          </p:nvPr>
        </p:nvGrpSpPr>
        <p:grpSpPr>
          <a:xfrm>
            <a:off x="143298" y="36429"/>
            <a:ext cx="12022564" cy="6914580"/>
            <a:chOff x="143298" y="36429"/>
            <a:chExt cx="12022564" cy="6914580"/>
          </a:xfrm>
        </p:grpSpPr>
        <p:pic>
          <p:nvPicPr>
            <p:cNvPr id="12" name="图片 11"/>
            <p:cNvPicPr>
              <a:picLocks noChangeAspect="1"/>
            </p:cNvPicPr>
            <p:nvPr userDrawn="1">
              <p:custDataLst>
                <p:tags r:id="rId3"/>
              </p:custDataLst>
            </p:nvPr>
          </p:nvPicPr>
          <p:blipFill>
            <a:blip r:embed="rId4"/>
            <a:stretch>
              <a:fillRect/>
            </a:stretch>
          </p:blipFill>
          <p:spPr>
            <a:xfrm>
              <a:off x="11397077" y="36429"/>
              <a:ext cx="768785" cy="921767"/>
            </a:xfrm>
            <a:prstGeom prst="rect">
              <a:avLst/>
            </a:prstGeom>
          </p:spPr>
        </p:pic>
        <p:pic>
          <p:nvPicPr>
            <p:cNvPr id="13" name="图片 12"/>
            <p:cNvPicPr>
              <a:picLocks noChangeAspect="1"/>
            </p:cNvPicPr>
            <p:nvPr userDrawn="1">
              <p:custDataLst>
                <p:tags r:id="rId5"/>
              </p:custDataLst>
            </p:nvPr>
          </p:nvPicPr>
          <p:blipFill rotWithShape="1">
            <a:blip r:embed="rId6"/>
            <a:srcRect/>
            <a:stretch>
              <a:fillRect/>
            </a:stretch>
          </p:blipFill>
          <p:spPr>
            <a:xfrm rot="9124565">
              <a:off x="143298" y="5911399"/>
              <a:ext cx="592099" cy="1039610"/>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sym typeface="+mn-ea"/>
              </a:rPr>
              <a:t>单击此处编辑文本</a:t>
            </a:r>
            <a:endParaRPr dirty="0">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a:lstStyle/>
          <a:p>
            <a:endParaRPr lang="zh-CN" altLang="en-US"/>
          </a:p>
        </p:txBody>
      </p:sp>
      <p:sp>
        <p:nvSpPr>
          <p:cNvPr id="9" name="灯片编号占位符 8"/>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stretch>
            <a:fillRect/>
          </a:stretch>
        </p:blipFill>
        <p:spPr>
          <a:xfrm>
            <a:off x="0" y="0"/>
            <a:ext cx="4871158" cy="6858000"/>
          </a:xfrm>
          <a:prstGeom prst="rect">
            <a:avLst/>
          </a:prstGeom>
        </p:spPr>
      </p:pic>
      <p:sp>
        <p:nvSpPr>
          <p:cNvPr id="13" name="矩形 12"/>
          <p:cNvSpPr/>
          <p:nvPr>
            <p:custDataLst>
              <p:tags r:id="rId4"/>
            </p:custDataLst>
          </p:nvPr>
        </p:nvSpPr>
        <p:spPr>
          <a:xfrm>
            <a:off x="859971" y="1340673"/>
            <a:ext cx="10472058" cy="4297828"/>
          </a:xfrm>
          <a:prstGeom prst="rect">
            <a:avLst/>
          </a:prstGeom>
          <a:solidFill>
            <a:schemeClr val="bg1"/>
          </a:solidFill>
          <a:ln>
            <a:solidFill>
              <a:schemeClr val="bg1"/>
            </a:solidFill>
          </a:ln>
          <a:effectLst>
            <a:outerShdw blurRad="63500" sx="102000" sy="102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pic>
        <p:nvPicPr>
          <p:cNvPr id="9" name="图片 8"/>
          <p:cNvPicPr>
            <a:picLocks noChangeAspect="1"/>
          </p:cNvPicPr>
          <p:nvPr>
            <p:custDataLst>
              <p:tags r:id="rId8"/>
            </p:custDataLst>
          </p:nvPr>
        </p:nvPicPr>
        <p:blipFill>
          <a:blip r:embed="rId9"/>
          <a:stretch>
            <a:fillRect/>
          </a:stretch>
        </p:blipFill>
        <p:spPr>
          <a:xfrm>
            <a:off x="10583306" y="3505841"/>
            <a:ext cx="459011" cy="550351"/>
          </a:xfrm>
          <a:prstGeom prst="rect">
            <a:avLst/>
          </a:prstGeom>
        </p:spPr>
      </p:pic>
      <p:pic>
        <p:nvPicPr>
          <p:cNvPr id="8" name="图片 7"/>
          <p:cNvPicPr>
            <a:picLocks noChangeAspect="1"/>
          </p:cNvPicPr>
          <p:nvPr>
            <p:custDataLst>
              <p:tags r:id="rId10"/>
            </p:custDataLst>
          </p:nvPr>
        </p:nvPicPr>
        <p:blipFill>
          <a:blip r:embed="rId11"/>
          <a:stretch>
            <a:fillRect/>
          </a:stretch>
        </p:blipFill>
        <p:spPr>
          <a:xfrm>
            <a:off x="10158671" y="885194"/>
            <a:ext cx="1398859" cy="1677221"/>
          </a:xfrm>
          <a:prstGeom prst="rect">
            <a:avLst/>
          </a:prstGeom>
        </p:spPr>
      </p:pic>
      <p:grpSp>
        <p:nvGrpSpPr>
          <p:cNvPr id="10" name="组合 9"/>
          <p:cNvGrpSpPr/>
          <p:nvPr>
            <p:custDataLst>
              <p:tags r:id="rId12"/>
            </p:custDataLst>
          </p:nvPr>
        </p:nvGrpSpPr>
        <p:grpSpPr>
          <a:xfrm rot="9124565">
            <a:off x="10404113" y="4924444"/>
            <a:ext cx="1627890" cy="2264971"/>
            <a:chOff x="10743585" y="4614106"/>
            <a:chExt cx="1627890" cy="2264971"/>
          </a:xfrm>
        </p:grpSpPr>
        <p:pic>
          <p:nvPicPr>
            <p:cNvPr id="11" name="图片 10"/>
            <p:cNvPicPr>
              <a:picLocks noChangeAspect="1"/>
            </p:cNvPicPr>
            <p:nvPr>
              <p:custDataLst>
                <p:tags r:id="rId13"/>
              </p:custDataLst>
            </p:nvPr>
          </p:nvPicPr>
          <p:blipFill rotWithShape="1">
            <a:blip r:embed="rId14"/>
            <a:srcRect/>
            <a:stretch>
              <a:fillRect/>
            </a:stretch>
          </p:blipFill>
          <p:spPr>
            <a:xfrm>
              <a:off x="10752377" y="4614106"/>
              <a:ext cx="1256167" cy="1627890"/>
            </a:xfrm>
            <a:prstGeom prst="rect">
              <a:avLst/>
            </a:prstGeom>
          </p:spPr>
        </p:pic>
        <p:pic>
          <p:nvPicPr>
            <p:cNvPr id="12" name="图片 11"/>
            <p:cNvPicPr>
              <a:picLocks noChangeAspect="1"/>
            </p:cNvPicPr>
            <p:nvPr>
              <p:custDataLst>
                <p:tags r:id="rId15"/>
              </p:custDataLst>
            </p:nvPr>
          </p:nvPicPr>
          <p:blipFill rotWithShape="1">
            <a:blip r:embed="rId14"/>
            <a:srcRect/>
            <a:stretch>
              <a:fillRect/>
            </a:stretch>
          </p:blipFill>
          <p:spPr>
            <a:xfrm rot="2944896" flipV="1">
              <a:off x="10929446" y="5437049"/>
              <a:ext cx="1256167" cy="1627890"/>
            </a:xfrm>
            <a:prstGeom prst="rect">
              <a:avLst/>
            </a:prstGeom>
          </p:spPr>
        </p:pic>
      </p:grpSp>
      <p:sp>
        <p:nvSpPr>
          <p:cNvPr id="2" name="标题 1"/>
          <p:cNvSpPr>
            <a:spLocks noGrp="1"/>
          </p:cNvSpPr>
          <p:nvPr>
            <p:ph type="title"/>
            <p:custDataLst>
              <p:tags r:id="rId16"/>
            </p:custDataLst>
          </p:nvPr>
        </p:nvSpPr>
        <p:spPr>
          <a:xfrm>
            <a:off x="1145012" y="1572783"/>
            <a:ext cx="9013659"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143298" y="36429"/>
            <a:ext cx="12022564" cy="6914580"/>
            <a:chOff x="143298" y="36429"/>
            <a:chExt cx="12022564" cy="6914580"/>
          </a:xfrm>
        </p:grpSpPr>
        <p:pic>
          <p:nvPicPr>
            <p:cNvPr id="10" name="图片 9"/>
            <p:cNvPicPr>
              <a:picLocks noChangeAspect="1"/>
            </p:cNvPicPr>
            <p:nvPr userDrawn="1">
              <p:custDataLst>
                <p:tags r:id="rId3"/>
              </p:custDataLst>
            </p:nvPr>
          </p:nvPicPr>
          <p:blipFill>
            <a:blip r:embed="rId4"/>
            <a:stretch>
              <a:fillRect/>
            </a:stretch>
          </p:blipFill>
          <p:spPr>
            <a:xfrm>
              <a:off x="11397077" y="36429"/>
              <a:ext cx="768785" cy="921767"/>
            </a:xfrm>
            <a:prstGeom prst="rect">
              <a:avLst/>
            </a:prstGeom>
          </p:spPr>
        </p:pic>
        <p:pic>
          <p:nvPicPr>
            <p:cNvPr id="11" name="图片 10"/>
            <p:cNvPicPr>
              <a:picLocks noChangeAspect="1"/>
            </p:cNvPicPr>
            <p:nvPr userDrawn="1">
              <p:custDataLst>
                <p:tags r:id="rId5"/>
              </p:custDataLst>
            </p:nvPr>
          </p:nvPicPr>
          <p:blipFill rotWithShape="1">
            <a:blip r:embed="rId6"/>
            <a:srcRect/>
            <a:stretch>
              <a:fillRect/>
            </a:stretch>
          </p:blipFill>
          <p:spPr>
            <a:xfrm rot="9124565">
              <a:off x="143298" y="5911399"/>
              <a:ext cx="592099" cy="1039610"/>
            </a:xfrm>
            <a:prstGeom prst="rect">
              <a:avLst/>
            </a:prstGeom>
          </p:spPr>
        </p:pic>
      </p:grpSp>
      <p:sp>
        <p:nvSpPr>
          <p:cNvPr id="2" name="标题 1"/>
          <p:cNvSpPr>
            <a:spLocks noGrp="1"/>
          </p:cNvSpPr>
          <p:nvPr>
            <p:ph type="title"/>
            <p:custDataLst>
              <p:tags r:id="rId7"/>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10"/>
            </p:custDataLst>
          </p:nvPr>
        </p:nvSpPr>
        <p:spPr/>
        <p:txBody>
          <a:bodyPr lIns="90000" tIns="46800" rIns="90000" bIns="46800">
            <a:normAutofit/>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lIns="90000" tIns="46800" rIns="90000" bIns="46800">
            <a:normAutofit/>
          </a:bodyPr>
          <a:lstStyle/>
          <a:p>
            <a:endParaRPr lang="zh-CN" altLang="en-US" dirty="0"/>
          </a:p>
        </p:txBody>
      </p:sp>
      <p:sp>
        <p:nvSpPr>
          <p:cNvPr id="7" name="灯片编号占位符 6"/>
          <p:cNvSpPr>
            <a:spLocks noGrp="1"/>
          </p:cNvSpPr>
          <p:nvPr>
            <p:ph type="sldNum" sz="quarter" idx="12"/>
            <p:custDataLst>
              <p:tags r:id="rId12"/>
            </p:custDataLst>
          </p:nvPr>
        </p:nvSpPr>
        <p:spPr/>
        <p:txBody>
          <a:bodyPr lIns="90000" tIns="46800" rIns="90000" bIns="46800">
            <a:normAutofit/>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89783" y="36429"/>
            <a:ext cx="11876079" cy="6548125"/>
            <a:chOff x="289783" y="36429"/>
            <a:chExt cx="11876079" cy="6548125"/>
          </a:xfrm>
        </p:grpSpPr>
        <p:grpSp>
          <p:nvGrpSpPr>
            <p:cNvPr id="9" name="组合 8"/>
            <p:cNvGrpSpPr/>
            <p:nvPr userDrawn="1">
              <p:custDataLst>
                <p:tags r:id="rId3"/>
              </p:custDataLst>
            </p:nvPr>
          </p:nvGrpSpPr>
          <p:grpSpPr>
            <a:xfrm>
              <a:off x="289783" y="273447"/>
              <a:ext cx="11612434" cy="6311107"/>
              <a:chOff x="289783" y="273447"/>
              <a:chExt cx="11612434" cy="6311107"/>
            </a:xfrm>
          </p:grpSpPr>
          <p:sp>
            <p:nvSpPr>
              <p:cNvPr id="13" name="矩形 12"/>
              <p:cNvSpPr/>
              <p:nvPr userDrawn="1">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ln>
                    <a:solidFill>
                      <a:schemeClr val="bg1">
                        <a:lumMod val="65000"/>
                      </a:schemeClr>
                    </a:solidFill>
                  </a:ln>
                  <a:solidFill>
                    <a:schemeClr val="tx1">
                      <a:lumMod val="95000"/>
                      <a:lumOff val="5000"/>
                    </a:schemeClr>
                  </a:solidFill>
                  <a:latin typeface="Arial" panose="020B0604020202020204" pitchFamily="34" charset="0"/>
                  <a:ea typeface="微软雅黑" panose="020B0503020204020204" pitchFamily="34" charset="-122"/>
                </a:endParaRPr>
              </a:p>
            </p:txBody>
          </p:sp>
          <p:grpSp>
            <p:nvGrpSpPr>
              <p:cNvPr id="14" name="组合 13"/>
              <p:cNvGrpSpPr/>
              <p:nvPr userDrawn="1"/>
            </p:nvGrpSpPr>
            <p:grpSpPr>
              <a:xfrm>
                <a:off x="289783" y="273447"/>
                <a:ext cx="11612434" cy="6311107"/>
                <a:chOff x="289783" y="273447"/>
                <a:chExt cx="11612434" cy="6311107"/>
              </a:xfrm>
            </p:grpSpPr>
            <p:grpSp>
              <p:nvGrpSpPr>
                <p:cNvPr id="15" name="组合 14"/>
                <p:cNvGrpSpPr/>
                <p:nvPr/>
              </p:nvGrpSpPr>
              <p:grpSpPr>
                <a:xfrm flipV="1">
                  <a:off x="289783" y="273447"/>
                  <a:ext cx="316950" cy="381980"/>
                  <a:chOff x="6407150" y="2581274"/>
                  <a:chExt cx="863600" cy="1016000"/>
                </a:xfrm>
              </p:grpSpPr>
              <p:cxnSp>
                <p:nvCxnSpPr>
                  <p:cNvPr id="47" name="直接连接符 46"/>
                  <p:cNvCxnSpPr/>
                  <p:nvPr>
                    <p:custDataLst>
                      <p:tags r:id="rId5"/>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6"/>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7"/>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8"/>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9"/>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10"/>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11"/>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12"/>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89783" y="6202574"/>
                  <a:ext cx="316950" cy="381980"/>
                  <a:chOff x="6407150" y="2581274"/>
                  <a:chExt cx="863600" cy="1016000"/>
                </a:xfrm>
              </p:grpSpPr>
              <p:cxnSp>
                <p:nvCxnSpPr>
                  <p:cNvPr id="39" name="直接连接符 38"/>
                  <p:cNvCxnSpPr/>
                  <p:nvPr>
                    <p:custDataLst>
                      <p:tags r:id="rId1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1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1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1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1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1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custDataLst>
                    <p:tags r:id="rId21"/>
                  </p:custDataLst>
                </p:nvPr>
              </p:nvCxnSpPr>
              <p:spPr>
                <a:xfrm>
                  <a:off x="511181" y="6584554"/>
                  <a:ext cx="11168033"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flipH="1">
                  <a:off x="11585267" y="6202574"/>
                  <a:ext cx="316950" cy="381980"/>
                  <a:chOff x="6407150" y="2581274"/>
                  <a:chExt cx="863600" cy="1016000"/>
                </a:xfrm>
              </p:grpSpPr>
              <p:cxnSp>
                <p:nvCxnSpPr>
                  <p:cNvPr id="31" name="直接连接符 30"/>
                  <p:cNvCxnSpPr/>
                  <p:nvPr>
                    <p:custDataLst>
                      <p:tags r:id="rId22"/>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3"/>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4"/>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5"/>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6"/>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7"/>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28"/>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29"/>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custDataLst>
                    <p:tags r:id="rId30"/>
                  </p:custDataLst>
                </p:nvPr>
              </p:nvCxnSpPr>
              <p:spPr>
                <a:xfrm>
                  <a:off x="289783" y="493086"/>
                  <a:ext cx="0" cy="5862576"/>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31"/>
                  </p:custDataLst>
                </p:nvPr>
              </p:nvCxnSpPr>
              <p:spPr>
                <a:xfrm>
                  <a:off x="11902217" y="493086"/>
                  <a:ext cx="0" cy="5870039"/>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32"/>
                  </p:custDataLst>
                </p:nvPr>
              </p:nvCxnSpPr>
              <p:spPr>
                <a:xfrm>
                  <a:off x="513511" y="273447"/>
                  <a:ext cx="11174299"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flipH="1" flipV="1">
                  <a:off x="11585267" y="273447"/>
                  <a:ext cx="316950" cy="381980"/>
                  <a:chOff x="6407150" y="2581274"/>
                  <a:chExt cx="863600" cy="1016000"/>
                </a:xfrm>
              </p:grpSpPr>
              <p:cxnSp>
                <p:nvCxnSpPr>
                  <p:cNvPr id="23" name="直接连接符 22"/>
                  <p:cNvCxnSpPr/>
                  <p:nvPr>
                    <p:custDataLst>
                      <p:tags r:id="rId33"/>
                    </p:custDataLst>
                  </p:nvPr>
                </p:nvCxnSpPr>
                <p:spPr>
                  <a:xfrm>
                    <a:off x="6413500" y="30083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34"/>
                    </p:custDataLst>
                  </p:nvPr>
                </p:nvCxnSpPr>
                <p:spPr>
                  <a:xfrm>
                    <a:off x="6413500" y="3287712"/>
                    <a:ext cx="85725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5"/>
                    </p:custDataLst>
                  </p:nvPr>
                </p:nvCxnSpPr>
                <p:spPr>
                  <a:xfrm>
                    <a:off x="7258050" y="2990849"/>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36"/>
                    </p:custDataLst>
                  </p:nvPr>
                </p:nvCxnSpPr>
                <p:spPr>
                  <a:xfrm>
                    <a:off x="6426200" y="327660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37"/>
                    </p:custDataLst>
                  </p:nvPr>
                </p:nvCxnSpPr>
                <p:spPr>
                  <a:xfrm rot="5400000">
                    <a:off x="6559550" y="3422650"/>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38"/>
                    </p:custDataLst>
                  </p:nvPr>
                </p:nvCxnSpPr>
                <p:spPr>
                  <a:xfrm rot="5400000">
                    <a:off x="62039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9"/>
                    </p:custDataLst>
                  </p:nvPr>
                </p:nvCxnSpPr>
                <p:spPr>
                  <a:xfrm rot="5400000">
                    <a:off x="6845300" y="2441574"/>
                    <a:ext cx="0" cy="30480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40"/>
                    </p:custDataLst>
                  </p:nvPr>
                </p:nvCxnSpPr>
                <p:spPr>
                  <a:xfrm rot="5400000">
                    <a:off x="6483350" y="3089274"/>
                    <a:ext cx="1016000" cy="0"/>
                  </a:xfrm>
                  <a:prstGeom prst="line">
                    <a:avLst/>
                  </a:prstGeom>
                  <a:ln w="16510">
                    <a:solidFill>
                      <a:schemeClr val="bg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grpSp>
        <p:pic>
          <p:nvPicPr>
            <p:cNvPr id="11" name="图片 10"/>
            <p:cNvPicPr>
              <a:picLocks noChangeAspect="1"/>
            </p:cNvPicPr>
            <p:nvPr userDrawn="1">
              <p:custDataLst>
                <p:tags r:id="rId41"/>
              </p:custDataLst>
            </p:nvPr>
          </p:nvPicPr>
          <p:blipFill>
            <a:blip r:embed="rId42"/>
            <a:stretch>
              <a:fillRect/>
            </a:stretch>
          </p:blipFill>
          <p:spPr>
            <a:xfrm>
              <a:off x="11397077" y="36429"/>
              <a:ext cx="768785" cy="921767"/>
            </a:xfrm>
            <a:prstGeom prst="rect">
              <a:avLst/>
            </a:prstGeom>
          </p:spPr>
        </p:pic>
      </p:grpSp>
      <p:sp>
        <p:nvSpPr>
          <p:cNvPr id="2" name="竖排标题 1"/>
          <p:cNvSpPr>
            <a:spLocks noGrp="1"/>
          </p:cNvSpPr>
          <p:nvPr>
            <p:ph type="title" orient="vert"/>
            <p:custDataLst>
              <p:tags r:id="rId43"/>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95000"/>
                    <a:lumOff val="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44"/>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95000"/>
                    <a:lumOff val="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5"/>
            </p:custDataLst>
          </p:nvPr>
        </p:nvSpPr>
        <p:spPr/>
        <p:txBody>
          <a:bodyPr lIns="90000" tIns="46800" rIns="90000" bIns="46800">
            <a:normAutofit/>
          </a:bodyPr>
          <a:lstStyle>
            <a:lvl1pPr>
              <a:defRPr baseline="0">
                <a:solidFill>
                  <a:schemeClr val="tx1">
                    <a:lumMod val="95000"/>
                    <a:lumOff val="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6"/>
            </p:custDataLst>
          </p:nvPr>
        </p:nvSpPr>
        <p:spPr/>
        <p:txBody>
          <a:bodyPr lIns="90000" tIns="46800" rIns="90000" bIns="46800">
            <a:normAutofit/>
          </a:bodyPr>
          <a:lstStyle>
            <a:lvl1pPr>
              <a:defRPr baseline="0">
                <a:solidFill>
                  <a:schemeClr val="tx1">
                    <a:lumMod val="95000"/>
                    <a:lumOff val="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47"/>
            </p:custDataLst>
          </p:nvPr>
        </p:nvSpPr>
        <p:spPr/>
        <p:txBody>
          <a:bodyPr lIns="90000" tIns="46800" rIns="90000" bIns="46800">
            <a:normAutofit/>
          </a:bodyPr>
          <a:lstStyle>
            <a:lvl1pPr>
              <a:defRPr baseline="0">
                <a:solidFill>
                  <a:schemeClr val="tx1">
                    <a:lumMod val="95000"/>
                    <a:lumOff val="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284.xml"/><Relationship Id="rId23" Type="http://schemas.openxmlformats.org/officeDocument/2006/relationships/tags" Target="../tags/tag283.xml"/><Relationship Id="rId22" Type="http://schemas.openxmlformats.org/officeDocument/2006/relationships/tags" Target="../tags/tag282.xml"/><Relationship Id="rId21" Type="http://schemas.openxmlformats.org/officeDocument/2006/relationships/tags" Target="../tags/tag281.xml"/><Relationship Id="rId20" Type="http://schemas.openxmlformats.org/officeDocument/2006/relationships/tags" Target="../tags/tag280.xml"/><Relationship Id="rId2" Type="http://schemas.openxmlformats.org/officeDocument/2006/relationships/slideLayout" Target="../slideLayouts/slideLayout2.xml"/><Relationship Id="rId19" Type="http://schemas.openxmlformats.org/officeDocument/2006/relationships/tags" Target="../tags/tag27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6" Type="http://schemas.openxmlformats.org/officeDocument/2006/relationships/theme" Target="../theme/theme2.xml"/><Relationship Id="rId25" Type="http://schemas.openxmlformats.org/officeDocument/2006/relationships/tags" Target="../tags/tag568.xml"/><Relationship Id="rId24" Type="http://schemas.openxmlformats.org/officeDocument/2006/relationships/tags" Target="../tags/tag567.xml"/><Relationship Id="rId23" Type="http://schemas.openxmlformats.org/officeDocument/2006/relationships/tags" Target="../tags/tag566.xml"/><Relationship Id="rId22" Type="http://schemas.openxmlformats.org/officeDocument/2006/relationships/tags" Target="../tags/tag565.xml"/><Relationship Id="rId21" Type="http://schemas.openxmlformats.org/officeDocument/2006/relationships/tags" Target="../tags/tag564.xml"/><Relationship Id="rId20" Type="http://schemas.openxmlformats.org/officeDocument/2006/relationships/tags" Target="../tags/tag563.xml"/><Relationship Id="rId2" Type="http://schemas.openxmlformats.org/officeDocument/2006/relationships/slideLayout" Target="../slideLayouts/slideLayout20.xml"/><Relationship Id="rId19" Type="http://schemas.openxmlformats.org/officeDocument/2006/relationships/slideLayout" Target="../slideLayouts/slideLayout37.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hemeOverride" Target="../theme/themeOverride1.xml"/><Relationship Id="rId3" Type="http://schemas.openxmlformats.org/officeDocument/2006/relationships/tags" Target="../tags/tag571.xml"/><Relationship Id="rId2" Type="http://schemas.openxmlformats.org/officeDocument/2006/relationships/tags" Target="../tags/tag570.xml"/><Relationship Id="rId1" Type="http://schemas.openxmlformats.org/officeDocument/2006/relationships/tags" Target="../tags/tag569.xml"/></Relationships>
</file>

<file path=ppt/slides/_rels/slide10.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image" Target="../media/image9.png"/><Relationship Id="rId3" Type="http://schemas.openxmlformats.org/officeDocument/2006/relationships/tags" Target="../tags/tag630.xml"/><Relationship Id="rId2" Type="http://schemas.openxmlformats.org/officeDocument/2006/relationships/image" Target="../media/image8.png"/><Relationship Id="rId14" Type="http://schemas.openxmlformats.org/officeDocument/2006/relationships/notesSlide" Target="../notesSlides/notesSlide10.xml"/><Relationship Id="rId13" Type="http://schemas.openxmlformats.org/officeDocument/2006/relationships/slideLayout" Target="../slideLayouts/slideLayout25.xml"/><Relationship Id="rId12" Type="http://schemas.openxmlformats.org/officeDocument/2006/relationships/tags" Target="../tags/tag638.xml"/><Relationship Id="rId11" Type="http://schemas.openxmlformats.org/officeDocument/2006/relationships/tags" Target="../tags/tag637.xml"/><Relationship Id="rId10" Type="http://schemas.openxmlformats.org/officeDocument/2006/relationships/tags" Target="../tags/tag636.xml"/><Relationship Id="rId1" Type="http://schemas.openxmlformats.org/officeDocument/2006/relationships/tags" Target="../tags/tag629.xml"/></Relationships>
</file>

<file path=ppt/slides/_rels/slide11.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tags" Target="../tags/tag642.xml"/><Relationship Id="rId5" Type="http://schemas.openxmlformats.org/officeDocument/2006/relationships/image" Target="../media/image9.png"/><Relationship Id="rId4" Type="http://schemas.openxmlformats.org/officeDocument/2006/relationships/tags" Target="../tags/tag641.xml"/><Relationship Id="rId3" Type="http://schemas.openxmlformats.org/officeDocument/2006/relationships/image" Target="../media/image8.png"/><Relationship Id="rId2" Type="http://schemas.openxmlformats.org/officeDocument/2006/relationships/tags" Target="../tags/tag640.xml"/><Relationship Id="rId13" Type="http://schemas.openxmlformats.org/officeDocument/2006/relationships/notesSlide" Target="../notesSlides/notesSlide11.xml"/><Relationship Id="rId12" Type="http://schemas.openxmlformats.org/officeDocument/2006/relationships/slideLayout" Target="../slideLayouts/slideLayout25.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tags" Target="../tags/tag639.xml"/></Relationships>
</file>

<file path=ppt/slides/_rels/slide12.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tags" Target="../tags/tag652.xml"/><Relationship Id="rId6" Type="http://schemas.openxmlformats.org/officeDocument/2006/relationships/tags" Target="../tags/tag651.xml"/><Relationship Id="rId5" Type="http://schemas.openxmlformats.org/officeDocument/2006/relationships/tags" Target="../tags/tag650.xml"/><Relationship Id="rId4" Type="http://schemas.openxmlformats.org/officeDocument/2006/relationships/image" Target="../media/image9.png"/><Relationship Id="rId3" Type="http://schemas.openxmlformats.org/officeDocument/2006/relationships/tags" Target="../tags/tag649.xml"/><Relationship Id="rId2" Type="http://schemas.openxmlformats.org/officeDocument/2006/relationships/image" Target="../media/image8.png"/><Relationship Id="rId15" Type="http://schemas.openxmlformats.org/officeDocument/2006/relationships/notesSlide" Target="../notesSlides/notesSlide12.xml"/><Relationship Id="rId14" Type="http://schemas.openxmlformats.org/officeDocument/2006/relationships/slideLayout" Target="../slideLayouts/slideLayout25.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tags" Target="../tags/tag648.xml"/></Relationships>
</file>

<file path=ppt/slides/_rels/slide13.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tags" Target="../tags/tag664.xml"/><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image" Target="../media/image9.png"/><Relationship Id="rId3" Type="http://schemas.openxmlformats.org/officeDocument/2006/relationships/tags" Target="../tags/tag660.xml"/><Relationship Id="rId2" Type="http://schemas.openxmlformats.org/officeDocument/2006/relationships/image" Target="../media/image8.png"/><Relationship Id="rId11" Type="http://schemas.openxmlformats.org/officeDocument/2006/relationships/notesSlide" Target="../notesSlides/notesSlide13.xml"/><Relationship Id="rId10" Type="http://schemas.openxmlformats.org/officeDocument/2006/relationships/slideLayout" Target="../slideLayouts/slideLayout25.xml"/><Relationship Id="rId1" Type="http://schemas.openxmlformats.org/officeDocument/2006/relationships/tags" Target="../tags/tag659.xml"/></Relationships>
</file>

<file path=ppt/slides/_rels/slide14.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tags" Target="../tags/tag671.xml"/><Relationship Id="rId7" Type="http://schemas.openxmlformats.org/officeDocument/2006/relationships/tags" Target="../tags/tag670.xml"/><Relationship Id="rId6" Type="http://schemas.openxmlformats.org/officeDocument/2006/relationships/tags" Target="../tags/tag669.xml"/><Relationship Id="rId5" Type="http://schemas.openxmlformats.org/officeDocument/2006/relationships/tags" Target="../tags/tag668.xml"/><Relationship Id="rId4" Type="http://schemas.openxmlformats.org/officeDocument/2006/relationships/image" Target="../media/image9.png"/><Relationship Id="rId3" Type="http://schemas.openxmlformats.org/officeDocument/2006/relationships/tags" Target="../tags/tag667.xml"/><Relationship Id="rId2" Type="http://schemas.openxmlformats.org/officeDocument/2006/relationships/image" Target="../media/image8.png"/><Relationship Id="rId11" Type="http://schemas.openxmlformats.org/officeDocument/2006/relationships/notesSlide" Target="../notesSlides/notesSlide14.xml"/><Relationship Id="rId10" Type="http://schemas.openxmlformats.org/officeDocument/2006/relationships/slideLayout" Target="../slideLayouts/slideLayout25.xml"/><Relationship Id="rId1" Type="http://schemas.openxmlformats.org/officeDocument/2006/relationships/tags" Target="../tags/tag666.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0.xml"/><Relationship Id="rId4" Type="http://schemas.openxmlformats.org/officeDocument/2006/relationships/image" Target="../media/image15.png"/><Relationship Id="rId3" Type="http://schemas.openxmlformats.org/officeDocument/2006/relationships/tags" Target="../tags/tag674.xml"/><Relationship Id="rId2" Type="http://schemas.openxmlformats.org/officeDocument/2006/relationships/image" Target="../media/image14.png"/><Relationship Id="rId1" Type="http://schemas.openxmlformats.org/officeDocument/2006/relationships/tags" Target="../tags/tag673.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0.xml"/><Relationship Id="rId2" Type="http://schemas.openxmlformats.org/officeDocument/2006/relationships/image" Target="../media/image16.png"/><Relationship Id="rId1" Type="http://schemas.openxmlformats.org/officeDocument/2006/relationships/tags" Target="../tags/tag675.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0.xml"/><Relationship Id="rId2" Type="http://schemas.openxmlformats.org/officeDocument/2006/relationships/image" Target="../media/image17.png"/><Relationship Id="rId1" Type="http://schemas.openxmlformats.org/officeDocument/2006/relationships/tags" Target="../tags/tag676.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0.xml"/><Relationship Id="rId2" Type="http://schemas.openxmlformats.org/officeDocument/2006/relationships/image" Target="../media/image19.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0.xml"/><Relationship Id="rId2" Type="http://schemas.openxmlformats.org/officeDocument/2006/relationships/image" Target="../media/image21.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9" Type="http://schemas.openxmlformats.org/officeDocument/2006/relationships/tags" Target="../tags/tag579.xml"/><Relationship Id="rId8" Type="http://schemas.openxmlformats.org/officeDocument/2006/relationships/tags" Target="../tags/tag578.xml"/><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image" Target="../media/image12.png"/><Relationship Id="rId27" Type="http://schemas.openxmlformats.org/officeDocument/2006/relationships/notesSlide" Target="../notesSlides/notesSlide2.xml"/><Relationship Id="rId26" Type="http://schemas.openxmlformats.org/officeDocument/2006/relationships/slideLayout" Target="../slideLayouts/slideLayout6.xml"/><Relationship Id="rId25" Type="http://schemas.openxmlformats.org/officeDocument/2006/relationships/themeOverride" Target="../theme/themeOverride2.xml"/><Relationship Id="rId24" Type="http://schemas.openxmlformats.org/officeDocument/2006/relationships/tags" Target="../tags/tag593.xml"/><Relationship Id="rId23" Type="http://schemas.openxmlformats.org/officeDocument/2006/relationships/tags" Target="../tags/tag592.xml"/><Relationship Id="rId22" Type="http://schemas.openxmlformats.org/officeDocument/2006/relationships/tags" Target="../tags/tag591.xml"/><Relationship Id="rId21" Type="http://schemas.openxmlformats.org/officeDocument/2006/relationships/tags" Target="../tags/tag590.xml"/><Relationship Id="rId20" Type="http://schemas.openxmlformats.org/officeDocument/2006/relationships/image" Target="../media/image13.png"/><Relationship Id="rId2" Type="http://schemas.openxmlformats.org/officeDocument/2006/relationships/tags" Target="../tags/tag573.xml"/><Relationship Id="rId19" Type="http://schemas.openxmlformats.org/officeDocument/2006/relationships/tags" Target="../tags/tag589.xml"/><Relationship Id="rId18" Type="http://schemas.openxmlformats.org/officeDocument/2006/relationships/tags" Target="../tags/tag588.xml"/><Relationship Id="rId17" Type="http://schemas.openxmlformats.org/officeDocument/2006/relationships/tags" Target="../tags/tag587.xml"/><Relationship Id="rId16" Type="http://schemas.openxmlformats.org/officeDocument/2006/relationships/tags" Target="../tags/tag586.xml"/><Relationship Id="rId15" Type="http://schemas.openxmlformats.org/officeDocument/2006/relationships/tags" Target="../tags/tag585.xml"/><Relationship Id="rId14" Type="http://schemas.openxmlformats.org/officeDocument/2006/relationships/tags" Target="../tags/tag584.xml"/><Relationship Id="rId13" Type="http://schemas.openxmlformats.org/officeDocument/2006/relationships/tags" Target="../tags/tag583.xml"/><Relationship Id="rId12" Type="http://schemas.openxmlformats.org/officeDocument/2006/relationships/tags" Target="../tags/tag582.xml"/><Relationship Id="rId11" Type="http://schemas.openxmlformats.org/officeDocument/2006/relationships/tags" Target="../tags/tag581.xml"/><Relationship Id="rId10" Type="http://schemas.openxmlformats.org/officeDocument/2006/relationships/tags" Target="../tags/tag580.xml"/><Relationship Id="rId1" Type="http://schemas.openxmlformats.org/officeDocument/2006/relationships/tags" Target="../tags/tag57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0.xml"/><Relationship Id="rId2" Type="http://schemas.openxmlformats.org/officeDocument/2006/relationships/image" Target="../media/image23.png"/><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9" Type="http://schemas.openxmlformats.org/officeDocument/2006/relationships/tags" Target="../tags/tag685.xml"/><Relationship Id="rId8" Type="http://schemas.openxmlformats.org/officeDocument/2006/relationships/tags" Target="../tags/tag684.xml"/><Relationship Id="rId7" Type="http://schemas.openxmlformats.org/officeDocument/2006/relationships/tags" Target="../tags/tag683.xml"/><Relationship Id="rId6" Type="http://schemas.openxmlformats.org/officeDocument/2006/relationships/tags" Target="../tags/tag682.xml"/><Relationship Id="rId50" Type="http://schemas.openxmlformats.org/officeDocument/2006/relationships/notesSlide" Target="../notesSlides/notesSlide24.xml"/><Relationship Id="rId5" Type="http://schemas.openxmlformats.org/officeDocument/2006/relationships/tags" Target="../tags/tag681.xml"/><Relationship Id="rId49" Type="http://schemas.openxmlformats.org/officeDocument/2006/relationships/slideLayout" Target="../slideLayouts/slideLayout25.xml"/><Relationship Id="rId48" Type="http://schemas.openxmlformats.org/officeDocument/2006/relationships/tags" Target="../tags/tag721.xml"/><Relationship Id="rId47" Type="http://schemas.openxmlformats.org/officeDocument/2006/relationships/image" Target="../media/image25.png"/><Relationship Id="rId46" Type="http://schemas.openxmlformats.org/officeDocument/2006/relationships/image" Target="../media/image24.png"/><Relationship Id="rId45" Type="http://schemas.openxmlformats.org/officeDocument/2006/relationships/tags" Target="../tags/tag720.xml"/><Relationship Id="rId44" Type="http://schemas.openxmlformats.org/officeDocument/2006/relationships/tags" Target="../tags/tag719.xml"/><Relationship Id="rId43" Type="http://schemas.openxmlformats.org/officeDocument/2006/relationships/image" Target="../media/image8.png"/><Relationship Id="rId42" Type="http://schemas.openxmlformats.org/officeDocument/2006/relationships/tags" Target="../tags/tag718.xml"/><Relationship Id="rId41" Type="http://schemas.openxmlformats.org/officeDocument/2006/relationships/tags" Target="../tags/tag717.xml"/><Relationship Id="rId40" Type="http://schemas.openxmlformats.org/officeDocument/2006/relationships/tags" Target="../tags/tag716.xml"/><Relationship Id="rId4" Type="http://schemas.openxmlformats.org/officeDocument/2006/relationships/tags" Target="../tags/tag680.xml"/><Relationship Id="rId39" Type="http://schemas.openxmlformats.org/officeDocument/2006/relationships/tags" Target="../tags/tag715.xml"/><Relationship Id="rId38" Type="http://schemas.openxmlformats.org/officeDocument/2006/relationships/tags" Target="../tags/tag714.xml"/><Relationship Id="rId37" Type="http://schemas.openxmlformats.org/officeDocument/2006/relationships/tags" Target="../tags/tag713.xml"/><Relationship Id="rId36" Type="http://schemas.openxmlformats.org/officeDocument/2006/relationships/tags" Target="../tags/tag712.xml"/><Relationship Id="rId35" Type="http://schemas.openxmlformats.org/officeDocument/2006/relationships/tags" Target="../tags/tag711.xml"/><Relationship Id="rId34" Type="http://schemas.openxmlformats.org/officeDocument/2006/relationships/tags" Target="../tags/tag710.xml"/><Relationship Id="rId33" Type="http://schemas.openxmlformats.org/officeDocument/2006/relationships/tags" Target="../tags/tag709.xml"/><Relationship Id="rId32" Type="http://schemas.openxmlformats.org/officeDocument/2006/relationships/tags" Target="../tags/tag708.xml"/><Relationship Id="rId31" Type="http://schemas.openxmlformats.org/officeDocument/2006/relationships/tags" Target="../tags/tag707.xml"/><Relationship Id="rId30" Type="http://schemas.openxmlformats.org/officeDocument/2006/relationships/tags" Target="../tags/tag706.xml"/><Relationship Id="rId3" Type="http://schemas.openxmlformats.org/officeDocument/2006/relationships/tags" Target="../tags/tag679.xml"/><Relationship Id="rId29" Type="http://schemas.openxmlformats.org/officeDocument/2006/relationships/tags" Target="../tags/tag705.xml"/><Relationship Id="rId28" Type="http://schemas.openxmlformats.org/officeDocument/2006/relationships/tags" Target="../tags/tag704.xml"/><Relationship Id="rId27" Type="http://schemas.openxmlformats.org/officeDocument/2006/relationships/tags" Target="../tags/tag703.xml"/><Relationship Id="rId26" Type="http://schemas.openxmlformats.org/officeDocument/2006/relationships/tags" Target="../tags/tag702.xml"/><Relationship Id="rId25" Type="http://schemas.openxmlformats.org/officeDocument/2006/relationships/tags" Target="../tags/tag701.xml"/><Relationship Id="rId24" Type="http://schemas.openxmlformats.org/officeDocument/2006/relationships/tags" Target="../tags/tag700.xml"/><Relationship Id="rId23" Type="http://schemas.openxmlformats.org/officeDocument/2006/relationships/tags" Target="../tags/tag699.xml"/><Relationship Id="rId22" Type="http://schemas.openxmlformats.org/officeDocument/2006/relationships/tags" Target="../tags/tag698.xml"/><Relationship Id="rId21" Type="http://schemas.openxmlformats.org/officeDocument/2006/relationships/tags" Target="../tags/tag697.xml"/><Relationship Id="rId20" Type="http://schemas.openxmlformats.org/officeDocument/2006/relationships/tags" Target="../tags/tag696.xml"/><Relationship Id="rId2" Type="http://schemas.openxmlformats.org/officeDocument/2006/relationships/tags" Target="../tags/tag678.xml"/><Relationship Id="rId19" Type="http://schemas.openxmlformats.org/officeDocument/2006/relationships/tags" Target="../tags/tag695.xml"/><Relationship Id="rId18" Type="http://schemas.openxmlformats.org/officeDocument/2006/relationships/tags" Target="../tags/tag694.xml"/><Relationship Id="rId17" Type="http://schemas.openxmlformats.org/officeDocument/2006/relationships/tags" Target="../tags/tag693.xml"/><Relationship Id="rId16" Type="http://schemas.openxmlformats.org/officeDocument/2006/relationships/tags" Target="../tags/tag692.xml"/><Relationship Id="rId15" Type="http://schemas.openxmlformats.org/officeDocument/2006/relationships/tags" Target="../tags/tag691.xml"/><Relationship Id="rId14" Type="http://schemas.openxmlformats.org/officeDocument/2006/relationships/tags" Target="../tags/tag690.xml"/><Relationship Id="rId13" Type="http://schemas.openxmlformats.org/officeDocument/2006/relationships/tags" Target="../tags/tag689.xml"/><Relationship Id="rId12" Type="http://schemas.openxmlformats.org/officeDocument/2006/relationships/tags" Target="../tags/tag688.xml"/><Relationship Id="rId11" Type="http://schemas.openxmlformats.org/officeDocument/2006/relationships/tags" Target="../tags/tag687.xml"/><Relationship Id="rId10" Type="http://schemas.openxmlformats.org/officeDocument/2006/relationships/tags" Target="../tags/tag686.xml"/><Relationship Id="rId1" Type="http://schemas.openxmlformats.org/officeDocument/2006/relationships/tags" Target="../tags/tag677.xml"/></Relationships>
</file>

<file path=ppt/slides/_rels/slide25.xml.rels><?xml version="1.0" encoding="UTF-8" standalone="yes"?>
<Relationships xmlns="http://schemas.openxmlformats.org/package/2006/relationships"><Relationship Id="rId9" Type="http://schemas.openxmlformats.org/officeDocument/2006/relationships/tags" Target="../tags/tag730.xml"/><Relationship Id="rId8" Type="http://schemas.openxmlformats.org/officeDocument/2006/relationships/tags" Target="../tags/tag729.xml"/><Relationship Id="rId7" Type="http://schemas.openxmlformats.org/officeDocument/2006/relationships/tags" Target="../tags/tag728.xml"/><Relationship Id="rId6" Type="http://schemas.openxmlformats.org/officeDocument/2006/relationships/tags" Target="../tags/tag727.xml"/><Relationship Id="rId5" Type="http://schemas.openxmlformats.org/officeDocument/2006/relationships/tags" Target="../tags/tag726.xml"/><Relationship Id="rId49" Type="http://schemas.openxmlformats.org/officeDocument/2006/relationships/notesSlide" Target="../notesSlides/notesSlide25.xml"/><Relationship Id="rId48" Type="http://schemas.openxmlformats.org/officeDocument/2006/relationships/slideLayout" Target="../slideLayouts/slideLayout25.xml"/><Relationship Id="rId47" Type="http://schemas.openxmlformats.org/officeDocument/2006/relationships/tags" Target="../tags/tag766.xml"/><Relationship Id="rId46" Type="http://schemas.openxmlformats.org/officeDocument/2006/relationships/image" Target="../media/image26.png"/><Relationship Id="rId45" Type="http://schemas.openxmlformats.org/officeDocument/2006/relationships/tags" Target="../tags/tag765.xml"/><Relationship Id="rId44" Type="http://schemas.openxmlformats.org/officeDocument/2006/relationships/tags" Target="../tags/tag764.xml"/><Relationship Id="rId43" Type="http://schemas.openxmlformats.org/officeDocument/2006/relationships/image" Target="../media/image8.png"/><Relationship Id="rId42" Type="http://schemas.openxmlformats.org/officeDocument/2006/relationships/tags" Target="../tags/tag763.xml"/><Relationship Id="rId41" Type="http://schemas.openxmlformats.org/officeDocument/2006/relationships/tags" Target="../tags/tag762.xml"/><Relationship Id="rId40" Type="http://schemas.openxmlformats.org/officeDocument/2006/relationships/tags" Target="../tags/tag761.xml"/><Relationship Id="rId4" Type="http://schemas.openxmlformats.org/officeDocument/2006/relationships/tags" Target="../tags/tag725.xml"/><Relationship Id="rId39" Type="http://schemas.openxmlformats.org/officeDocument/2006/relationships/tags" Target="../tags/tag760.xml"/><Relationship Id="rId38" Type="http://schemas.openxmlformats.org/officeDocument/2006/relationships/tags" Target="../tags/tag759.xml"/><Relationship Id="rId37" Type="http://schemas.openxmlformats.org/officeDocument/2006/relationships/tags" Target="../tags/tag758.xml"/><Relationship Id="rId36" Type="http://schemas.openxmlformats.org/officeDocument/2006/relationships/tags" Target="../tags/tag757.xml"/><Relationship Id="rId35" Type="http://schemas.openxmlformats.org/officeDocument/2006/relationships/tags" Target="../tags/tag756.xml"/><Relationship Id="rId34" Type="http://schemas.openxmlformats.org/officeDocument/2006/relationships/tags" Target="../tags/tag755.xml"/><Relationship Id="rId33" Type="http://schemas.openxmlformats.org/officeDocument/2006/relationships/tags" Target="../tags/tag754.xml"/><Relationship Id="rId32" Type="http://schemas.openxmlformats.org/officeDocument/2006/relationships/tags" Target="../tags/tag753.xml"/><Relationship Id="rId31" Type="http://schemas.openxmlformats.org/officeDocument/2006/relationships/tags" Target="../tags/tag752.xml"/><Relationship Id="rId30" Type="http://schemas.openxmlformats.org/officeDocument/2006/relationships/tags" Target="../tags/tag751.xml"/><Relationship Id="rId3" Type="http://schemas.openxmlformats.org/officeDocument/2006/relationships/tags" Target="../tags/tag724.xml"/><Relationship Id="rId29" Type="http://schemas.openxmlformats.org/officeDocument/2006/relationships/tags" Target="../tags/tag750.xml"/><Relationship Id="rId28" Type="http://schemas.openxmlformats.org/officeDocument/2006/relationships/tags" Target="../tags/tag749.xml"/><Relationship Id="rId27" Type="http://schemas.openxmlformats.org/officeDocument/2006/relationships/tags" Target="../tags/tag748.xml"/><Relationship Id="rId26" Type="http://schemas.openxmlformats.org/officeDocument/2006/relationships/tags" Target="../tags/tag747.xml"/><Relationship Id="rId25" Type="http://schemas.openxmlformats.org/officeDocument/2006/relationships/tags" Target="../tags/tag746.xml"/><Relationship Id="rId24" Type="http://schemas.openxmlformats.org/officeDocument/2006/relationships/tags" Target="../tags/tag745.xml"/><Relationship Id="rId23" Type="http://schemas.openxmlformats.org/officeDocument/2006/relationships/tags" Target="../tags/tag744.xml"/><Relationship Id="rId22" Type="http://schemas.openxmlformats.org/officeDocument/2006/relationships/tags" Target="../tags/tag743.xml"/><Relationship Id="rId21" Type="http://schemas.openxmlformats.org/officeDocument/2006/relationships/tags" Target="../tags/tag742.xml"/><Relationship Id="rId20" Type="http://schemas.openxmlformats.org/officeDocument/2006/relationships/tags" Target="../tags/tag741.xml"/><Relationship Id="rId2" Type="http://schemas.openxmlformats.org/officeDocument/2006/relationships/tags" Target="../tags/tag723.xml"/><Relationship Id="rId19" Type="http://schemas.openxmlformats.org/officeDocument/2006/relationships/tags" Target="../tags/tag740.xml"/><Relationship Id="rId18" Type="http://schemas.openxmlformats.org/officeDocument/2006/relationships/tags" Target="../tags/tag739.xml"/><Relationship Id="rId17" Type="http://schemas.openxmlformats.org/officeDocument/2006/relationships/tags" Target="../tags/tag738.xml"/><Relationship Id="rId16" Type="http://schemas.openxmlformats.org/officeDocument/2006/relationships/tags" Target="../tags/tag737.xml"/><Relationship Id="rId15" Type="http://schemas.openxmlformats.org/officeDocument/2006/relationships/tags" Target="../tags/tag736.xml"/><Relationship Id="rId14" Type="http://schemas.openxmlformats.org/officeDocument/2006/relationships/tags" Target="../tags/tag735.xml"/><Relationship Id="rId13" Type="http://schemas.openxmlformats.org/officeDocument/2006/relationships/tags" Target="../tags/tag734.xml"/><Relationship Id="rId12" Type="http://schemas.openxmlformats.org/officeDocument/2006/relationships/tags" Target="../tags/tag733.xml"/><Relationship Id="rId11" Type="http://schemas.openxmlformats.org/officeDocument/2006/relationships/tags" Target="../tags/tag732.xml"/><Relationship Id="rId10" Type="http://schemas.openxmlformats.org/officeDocument/2006/relationships/tags" Target="../tags/tag731.xml"/><Relationship Id="rId1" Type="http://schemas.openxmlformats.org/officeDocument/2006/relationships/tags" Target="../tags/tag722.xml"/></Relationships>
</file>

<file path=ppt/slides/_rels/slide26.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772.xml"/><Relationship Id="rId7" Type="http://schemas.openxmlformats.org/officeDocument/2006/relationships/tags" Target="../tags/tag771.xml"/><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image" Target="../media/image9.png"/><Relationship Id="rId3" Type="http://schemas.openxmlformats.org/officeDocument/2006/relationships/tags" Target="../tags/tag768.xml"/><Relationship Id="rId2" Type="http://schemas.openxmlformats.org/officeDocument/2006/relationships/image" Target="../media/image8.png"/><Relationship Id="rId15" Type="http://schemas.openxmlformats.org/officeDocument/2006/relationships/notesSlide" Target="../notesSlides/notesSlide26.xml"/><Relationship Id="rId14" Type="http://schemas.openxmlformats.org/officeDocument/2006/relationships/slideLayout" Target="../slideLayouts/slideLayout25.xml"/><Relationship Id="rId13" Type="http://schemas.openxmlformats.org/officeDocument/2006/relationships/tags" Target="../tags/tag775.xml"/><Relationship Id="rId12" Type="http://schemas.openxmlformats.org/officeDocument/2006/relationships/tags" Target="../tags/tag774.xml"/><Relationship Id="rId11" Type="http://schemas.openxmlformats.org/officeDocument/2006/relationships/tags" Target="../tags/tag773.xml"/><Relationship Id="rId10" Type="http://schemas.openxmlformats.org/officeDocument/2006/relationships/image" Target="../media/image28.png"/><Relationship Id="rId1" Type="http://schemas.openxmlformats.org/officeDocument/2006/relationships/tags" Target="../tags/tag76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image" Target="../media/image9.png"/><Relationship Id="rId4" Type="http://schemas.openxmlformats.org/officeDocument/2006/relationships/tags" Target="../tags/tag778.xml"/><Relationship Id="rId3" Type="http://schemas.openxmlformats.org/officeDocument/2006/relationships/image" Target="../media/image8.png"/><Relationship Id="rId2" Type="http://schemas.openxmlformats.org/officeDocument/2006/relationships/tags" Target="../tags/tag777.xml"/><Relationship Id="rId13" Type="http://schemas.openxmlformats.org/officeDocument/2006/relationships/notesSlide" Target="../notesSlides/notesSlide28.xml"/><Relationship Id="rId12" Type="http://schemas.openxmlformats.org/officeDocument/2006/relationships/slideLayout" Target="../slideLayouts/slideLayout25.xml"/><Relationship Id="rId11" Type="http://schemas.openxmlformats.org/officeDocument/2006/relationships/tags" Target="../tags/tag782.xml"/><Relationship Id="rId10" Type="http://schemas.openxmlformats.org/officeDocument/2006/relationships/image" Target="../media/image31.png"/><Relationship Id="rId1" Type="http://schemas.openxmlformats.org/officeDocument/2006/relationships/tags" Target="../tags/tag776.xml"/></Relationships>
</file>

<file path=ppt/slides/_rels/slide29.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788.xml"/><Relationship Id="rId7" Type="http://schemas.openxmlformats.org/officeDocument/2006/relationships/tags" Target="../tags/tag787.xml"/><Relationship Id="rId6" Type="http://schemas.openxmlformats.org/officeDocument/2006/relationships/tags" Target="../tags/tag786.xml"/><Relationship Id="rId5" Type="http://schemas.openxmlformats.org/officeDocument/2006/relationships/image" Target="../media/image9.png"/><Relationship Id="rId4" Type="http://schemas.openxmlformats.org/officeDocument/2006/relationships/tags" Target="../tags/tag785.xml"/><Relationship Id="rId3" Type="http://schemas.openxmlformats.org/officeDocument/2006/relationships/image" Target="../media/image8.png"/><Relationship Id="rId2" Type="http://schemas.openxmlformats.org/officeDocument/2006/relationships/tags" Target="../tags/tag784.xml"/><Relationship Id="rId12" Type="http://schemas.openxmlformats.org/officeDocument/2006/relationships/notesSlide" Target="../notesSlides/notesSlide29.xml"/><Relationship Id="rId11" Type="http://schemas.openxmlformats.org/officeDocument/2006/relationships/slideLayout" Target="../slideLayouts/slideLayout25.xml"/><Relationship Id="rId10" Type="http://schemas.openxmlformats.org/officeDocument/2006/relationships/tags" Target="../tags/tag789.xml"/><Relationship Id="rId1" Type="http://schemas.openxmlformats.org/officeDocument/2006/relationships/tags" Target="../tags/tag78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hemeOverride" Target="../theme/themeOverride3.xml"/><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s>
</file>

<file path=ppt/slides/_rels/slide30.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tags" Target="../tags/tag793.xml"/><Relationship Id="rId5" Type="http://schemas.openxmlformats.org/officeDocument/2006/relationships/image" Target="../media/image11.png"/><Relationship Id="rId4" Type="http://schemas.openxmlformats.org/officeDocument/2006/relationships/tags" Target="../tags/tag792.xml"/><Relationship Id="rId3" Type="http://schemas.openxmlformats.org/officeDocument/2006/relationships/image" Target="../media/image10.png"/><Relationship Id="rId2" Type="http://schemas.openxmlformats.org/officeDocument/2006/relationships/tags" Target="../tags/tag791.xml"/><Relationship Id="rId11" Type="http://schemas.openxmlformats.org/officeDocument/2006/relationships/notesSlide" Target="../notesSlides/notesSlide30.xml"/><Relationship Id="rId10" Type="http://schemas.openxmlformats.org/officeDocument/2006/relationships/slideLayout" Target="../slideLayouts/slideLayout25.xml"/><Relationship Id="rId1" Type="http://schemas.openxmlformats.org/officeDocument/2006/relationships/tags" Target="../tags/tag790.xml"/></Relationships>
</file>

<file path=ppt/slides/_rels/slide31.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tags" Target="../tags/tag802.xml"/><Relationship Id="rId7" Type="http://schemas.openxmlformats.org/officeDocument/2006/relationships/tags" Target="../tags/tag801.xml"/><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image" Target="../media/image9.png"/><Relationship Id="rId3" Type="http://schemas.openxmlformats.org/officeDocument/2006/relationships/tags" Target="../tags/tag798.xml"/><Relationship Id="rId2" Type="http://schemas.openxmlformats.org/officeDocument/2006/relationships/image" Target="../media/image8.png"/><Relationship Id="rId11" Type="http://schemas.openxmlformats.org/officeDocument/2006/relationships/notesSlide" Target="../notesSlides/notesSlide31.xml"/><Relationship Id="rId10" Type="http://schemas.openxmlformats.org/officeDocument/2006/relationships/slideLayout" Target="../slideLayouts/slideLayout25.xml"/><Relationship Id="rId1" Type="http://schemas.openxmlformats.org/officeDocument/2006/relationships/tags" Target="../tags/tag797.xml"/></Relationships>
</file>

<file path=ppt/slides/_rels/slide32.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tags" Target="../tags/tag807.xml"/><Relationship Id="rId5" Type="http://schemas.openxmlformats.org/officeDocument/2006/relationships/tags" Target="../tags/tag806.xml"/><Relationship Id="rId4" Type="http://schemas.openxmlformats.org/officeDocument/2006/relationships/image" Target="../media/image9.png"/><Relationship Id="rId3" Type="http://schemas.openxmlformats.org/officeDocument/2006/relationships/tags" Target="../tags/tag805.xml"/><Relationship Id="rId2" Type="http://schemas.openxmlformats.org/officeDocument/2006/relationships/image" Target="../media/image8.png"/><Relationship Id="rId12" Type="http://schemas.openxmlformats.org/officeDocument/2006/relationships/notesSlide" Target="../notesSlides/notesSlide32.xml"/><Relationship Id="rId11" Type="http://schemas.openxmlformats.org/officeDocument/2006/relationships/slideLayout" Target="../slideLayouts/slideLayout25.xml"/><Relationship Id="rId10" Type="http://schemas.openxmlformats.org/officeDocument/2006/relationships/tags" Target="../tags/tag811.xml"/><Relationship Id="rId1" Type="http://schemas.openxmlformats.org/officeDocument/2006/relationships/tags" Target="../tags/tag804.xml"/></Relationships>
</file>

<file path=ppt/slides/_rels/slide33.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1" Type="http://schemas.openxmlformats.org/officeDocument/2006/relationships/notesSlide" Target="../notesSlides/notesSlide33.xml"/><Relationship Id="rId50" Type="http://schemas.openxmlformats.org/officeDocument/2006/relationships/slideLayout" Target="../slideLayouts/slideLayout25.xml"/><Relationship Id="rId5" Type="http://schemas.openxmlformats.org/officeDocument/2006/relationships/tags" Target="../tags/tag816.xml"/><Relationship Id="rId49" Type="http://schemas.openxmlformats.org/officeDocument/2006/relationships/tags" Target="../tags/tag857.xml"/><Relationship Id="rId48" Type="http://schemas.openxmlformats.org/officeDocument/2006/relationships/tags" Target="../tags/tag856.xml"/><Relationship Id="rId47" Type="http://schemas.openxmlformats.org/officeDocument/2006/relationships/image" Target="../media/image34.png"/><Relationship Id="rId46" Type="http://schemas.openxmlformats.org/officeDocument/2006/relationships/image" Target="../media/image33.png"/><Relationship Id="rId45" Type="http://schemas.openxmlformats.org/officeDocument/2006/relationships/tags" Target="../tags/tag855.xml"/><Relationship Id="rId44" Type="http://schemas.openxmlformats.org/officeDocument/2006/relationships/tags" Target="../tags/tag854.xml"/><Relationship Id="rId43" Type="http://schemas.openxmlformats.org/officeDocument/2006/relationships/image" Target="../media/image8.png"/><Relationship Id="rId42" Type="http://schemas.openxmlformats.org/officeDocument/2006/relationships/tags" Target="../tags/tag853.xml"/><Relationship Id="rId41" Type="http://schemas.openxmlformats.org/officeDocument/2006/relationships/tags" Target="../tags/tag852.xml"/><Relationship Id="rId40" Type="http://schemas.openxmlformats.org/officeDocument/2006/relationships/tags" Target="../tags/tag851.xml"/><Relationship Id="rId4" Type="http://schemas.openxmlformats.org/officeDocument/2006/relationships/tags" Target="../tags/tag815.xml"/><Relationship Id="rId39" Type="http://schemas.openxmlformats.org/officeDocument/2006/relationships/tags" Target="../tags/tag850.xml"/><Relationship Id="rId38" Type="http://schemas.openxmlformats.org/officeDocument/2006/relationships/tags" Target="../tags/tag849.xml"/><Relationship Id="rId37" Type="http://schemas.openxmlformats.org/officeDocument/2006/relationships/tags" Target="../tags/tag848.xml"/><Relationship Id="rId36" Type="http://schemas.openxmlformats.org/officeDocument/2006/relationships/tags" Target="../tags/tag847.xml"/><Relationship Id="rId35" Type="http://schemas.openxmlformats.org/officeDocument/2006/relationships/tags" Target="../tags/tag846.xml"/><Relationship Id="rId34" Type="http://schemas.openxmlformats.org/officeDocument/2006/relationships/tags" Target="../tags/tag845.xml"/><Relationship Id="rId33" Type="http://schemas.openxmlformats.org/officeDocument/2006/relationships/tags" Target="../tags/tag844.xml"/><Relationship Id="rId32" Type="http://schemas.openxmlformats.org/officeDocument/2006/relationships/tags" Target="../tags/tag843.xml"/><Relationship Id="rId31" Type="http://schemas.openxmlformats.org/officeDocument/2006/relationships/tags" Target="../tags/tag842.xml"/><Relationship Id="rId30" Type="http://schemas.openxmlformats.org/officeDocument/2006/relationships/tags" Target="../tags/tag841.xml"/><Relationship Id="rId3" Type="http://schemas.openxmlformats.org/officeDocument/2006/relationships/tags" Target="../tags/tag814.xml"/><Relationship Id="rId29" Type="http://schemas.openxmlformats.org/officeDocument/2006/relationships/tags" Target="../tags/tag840.xml"/><Relationship Id="rId28" Type="http://schemas.openxmlformats.org/officeDocument/2006/relationships/tags" Target="../tags/tag839.xml"/><Relationship Id="rId27" Type="http://schemas.openxmlformats.org/officeDocument/2006/relationships/tags" Target="../tags/tag838.xml"/><Relationship Id="rId26" Type="http://schemas.openxmlformats.org/officeDocument/2006/relationships/tags" Target="../tags/tag837.xml"/><Relationship Id="rId25" Type="http://schemas.openxmlformats.org/officeDocument/2006/relationships/tags" Target="../tags/tag836.xml"/><Relationship Id="rId24" Type="http://schemas.openxmlformats.org/officeDocument/2006/relationships/tags" Target="../tags/tag835.xml"/><Relationship Id="rId23" Type="http://schemas.openxmlformats.org/officeDocument/2006/relationships/tags" Target="../tags/tag834.xml"/><Relationship Id="rId22" Type="http://schemas.openxmlformats.org/officeDocument/2006/relationships/tags" Target="../tags/tag833.xml"/><Relationship Id="rId21" Type="http://schemas.openxmlformats.org/officeDocument/2006/relationships/tags" Target="../tags/tag832.xml"/><Relationship Id="rId20" Type="http://schemas.openxmlformats.org/officeDocument/2006/relationships/tags" Target="../tags/tag831.xml"/><Relationship Id="rId2" Type="http://schemas.openxmlformats.org/officeDocument/2006/relationships/tags" Target="../tags/tag813.xml"/><Relationship Id="rId19" Type="http://schemas.openxmlformats.org/officeDocument/2006/relationships/tags" Target="../tags/tag830.xml"/><Relationship Id="rId18" Type="http://schemas.openxmlformats.org/officeDocument/2006/relationships/tags" Target="../tags/tag829.xml"/><Relationship Id="rId17" Type="http://schemas.openxmlformats.org/officeDocument/2006/relationships/tags" Target="../tags/tag828.xml"/><Relationship Id="rId16" Type="http://schemas.openxmlformats.org/officeDocument/2006/relationships/tags" Target="../tags/tag827.xml"/><Relationship Id="rId15" Type="http://schemas.openxmlformats.org/officeDocument/2006/relationships/tags" Target="../tags/tag826.xml"/><Relationship Id="rId14" Type="http://schemas.openxmlformats.org/officeDocument/2006/relationships/tags" Target="../tags/tag825.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tags" Target="../tags/tag812.xml"/></Relationships>
</file>

<file path=ppt/slides/_rels/slide34.xml.rels><?xml version="1.0" encoding="UTF-8" standalone="yes"?>
<Relationships xmlns="http://schemas.openxmlformats.org/package/2006/relationships"><Relationship Id="rId9" Type="http://schemas.openxmlformats.org/officeDocument/2006/relationships/tags" Target="../tags/tag862.xml"/><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tags" Target="../tags/tag861.xml"/><Relationship Id="rId5" Type="http://schemas.openxmlformats.org/officeDocument/2006/relationships/tags" Target="../tags/tag860.xml"/><Relationship Id="rId4" Type="http://schemas.openxmlformats.org/officeDocument/2006/relationships/image" Target="../media/image9.png"/><Relationship Id="rId3" Type="http://schemas.openxmlformats.org/officeDocument/2006/relationships/tags" Target="../tags/tag859.xml"/><Relationship Id="rId2" Type="http://schemas.openxmlformats.org/officeDocument/2006/relationships/image" Target="../media/image8.png"/><Relationship Id="rId12" Type="http://schemas.openxmlformats.org/officeDocument/2006/relationships/notesSlide" Target="../notesSlides/notesSlide34.xml"/><Relationship Id="rId11" Type="http://schemas.openxmlformats.org/officeDocument/2006/relationships/slideLayout" Target="../slideLayouts/slideLayout25.xml"/><Relationship Id="rId10" Type="http://schemas.openxmlformats.org/officeDocument/2006/relationships/tags" Target="../tags/tag863.xml"/><Relationship Id="rId1" Type="http://schemas.openxmlformats.org/officeDocument/2006/relationships/tags" Target="../tags/tag858.xml"/></Relationships>
</file>

<file path=ppt/slides/_rels/slide35.xml.rels><?xml version="1.0" encoding="UTF-8" standalone="yes"?>
<Relationships xmlns="http://schemas.openxmlformats.org/package/2006/relationships"><Relationship Id="rId9" Type="http://schemas.openxmlformats.org/officeDocument/2006/relationships/tags" Target="../tags/tag868.xml"/><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tags" Target="../tags/tag867.xml"/><Relationship Id="rId5" Type="http://schemas.openxmlformats.org/officeDocument/2006/relationships/tags" Target="../tags/tag866.xml"/><Relationship Id="rId4" Type="http://schemas.openxmlformats.org/officeDocument/2006/relationships/image" Target="../media/image9.png"/><Relationship Id="rId3" Type="http://schemas.openxmlformats.org/officeDocument/2006/relationships/tags" Target="../tags/tag865.xml"/><Relationship Id="rId2" Type="http://schemas.openxmlformats.org/officeDocument/2006/relationships/image" Target="../media/image8.png"/><Relationship Id="rId12" Type="http://schemas.openxmlformats.org/officeDocument/2006/relationships/notesSlide" Target="../notesSlides/notesSlide35.xml"/><Relationship Id="rId11" Type="http://schemas.openxmlformats.org/officeDocument/2006/relationships/slideLayout" Target="../slideLayouts/slideLayout25.xml"/><Relationship Id="rId10" Type="http://schemas.openxmlformats.org/officeDocument/2006/relationships/tags" Target="../tags/tag869.xml"/><Relationship Id="rId1" Type="http://schemas.openxmlformats.org/officeDocument/2006/relationships/tags" Target="../tags/tag864.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37.xml"/><Relationship Id="rId3" Type="http://schemas.openxmlformats.org/officeDocument/2006/relationships/image" Target="../media/image8.png"/><Relationship Id="rId2" Type="http://schemas.openxmlformats.org/officeDocument/2006/relationships/tags" Target="../tags/tag871.xml"/><Relationship Id="rId1" Type="http://schemas.openxmlformats.org/officeDocument/2006/relationships/tags" Target="../tags/tag870.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0.xml"/><Relationship Id="rId2" Type="http://schemas.openxmlformats.org/officeDocument/2006/relationships/image" Target="../media/image40.png"/><Relationship Id="rId1" Type="http://schemas.openxmlformats.org/officeDocument/2006/relationships/image" Target="../media/image39.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0.xml"/><Relationship Id="rId2" Type="http://schemas.openxmlformats.org/officeDocument/2006/relationships/image" Target="../media/image42.png"/><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3.xml"/><Relationship Id="rId4" Type="http://schemas.openxmlformats.org/officeDocument/2006/relationships/themeOverride" Target="../theme/themeOverride4.xml"/><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0.xml"/><Relationship Id="rId1"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0.xml"/><Relationship Id="rId1"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0.xml"/><Relationship Id="rId1"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0.xml"/><Relationship Id="rId1" Type="http://schemas.openxmlformats.org/officeDocument/2006/relationships/image" Target="../media/image4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0.xml"/><Relationship Id="rId1" Type="http://schemas.openxmlformats.org/officeDocument/2006/relationships/image" Target="../media/image4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0.xml"/><Relationship Id="rId2" Type="http://schemas.openxmlformats.org/officeDocument/2006/relationships/image" Target="../media/image47.png"/><Relationship Id="rId1" Type="http://schemas.openxmlformats.org/officeDocument/2006/relationships/image" Target="../media/image46.png"/></Relationships>
</file>

<file path=ppt/slides/_rels/slide49.xml.rels><?xml version="1.0" encoding="UTF-8" standalone="yes"?>
<Relationships xmlns="http://schemas.openxmlformats.org/package/2006/relationships"><Relationship Id="rId9" Type="http://schemas.openxmlformats.org/officeDocument/2006/relationships/tags" Target="../tags/tag878.xml"/><Relationship Id="rId8" Type="http://schemas.openxmlformats.org/officeDocument/2006/relationships/tags" Target="../tags/tag877.xml"/><Relationship Id="rId7" Type="http://schemas.openxmlformats.org/officeDocument/2006/relationships/tags" Target="../tags/tag876.xml"/><Relationship Id="rId6" Type="http://schemas.openxmlformats.org/officeDocument/2006/relationships/tags" Target="../tags/tag875.xml"/><Relationship Id="rId5" Type="http://schemas.openxmlformats.org/officeDocument/2006/relationships/image" Target="../media/image9.png"/><Relationship Id="rId4" Type="http://schemas.openxmlformats.org/officeDocument/2006/relationships/tags" Target="../tags/tag874.xml"/><Relationship Id="rId3" Type="http://schemas.openxmlformats.org/officeDocument/2006/relationships/image" Target="../media/image8.png"/><Relationship Id="rId2" Type="http://schemas.openxmlformats.org/officeDocument/2006/relationships/tags" Target="../tags/tag873.xml"/><Relationship Id="rId14" Type="http://schemas.openxmlformats.org/officeDocument/2006/relationships/notesSlide" Target="../notesSlides/notesSlide49.xml"/><Relationship Id="rId13" Type="http://schemas.openxmlformats.org/officeDocument/2006/relationships/slideLayout" Target="../slideLayouts/slideLayout25.xml"/><Relationship Id="rId12" Type="http://schemas.openxmlformats.org/officeDocument/2006/relationships/tags" Target="../tags/tag881.xml"/><Relationship Id="rId11" Type="http://schemas.openxmlformats.org/officeDocument/2006/relationships/tags" Target="../tags/tag880.xml"/><Relationship Id="rId10" Type="http://schemas.openxmlformats.org/officeDocument/2006/relationships/tags" Target="../tags/tag879.xml"/><Relationship Id="rId1" Type="http://schemas.openxmlformats.org/officeDocument/2006/relationships/tags" Target="../tags/tag87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3.xml"/><Relationship Id="rId3" Type="http://schemas.openxmlformats.org/officeDocument/2006/relationships/themeOverride" Target="../theme/themeOverride5.xml"/><Relationship Id="rId2" Type="http://schemas.openxmlformats.org/officeDocument/2006/relationships/tags" Target="../tags/tag601.xml"/><Relationship Id="rId1" Type="http://schemas.openxmlformats.org/officeDocument/2006/relationships/tags" Target="../tags/tag60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0.xml"/><Relationship Id="rId1" Type="http://schemas.openxmlformats.org/officeDocument/2006/relationships/image" Target="../media/image44.png"/></Relationships>
</file>

<file path=ppt/slides/_rels/slide51.xml.rels><?xml version="1.0" encoding="UTF-8" standalone="yes"?>
<Relationships xmlns="http://schemas.openxmlformats.org/package/2006/relationships"><Relationship Id="rId9" Type="http://schemas.openxmlformats.org/officeDocument/2006/relationships/tags" Target="../tags/tag890.xml"/><Relationship Id="rId8" Type="http://schemas.openxmlformats.org/officeDocument/2006/relationships/tags" Target="../tags/tag889.xml"/><Relationship Id="rId7" Type="http://schemas.openxmlformats.org/officeDocument/2006/relationships/tags" Target="../tags/tag888.xml"/><Relationship Id="rId6" Type="http://schemas.openxmlformats.org/officeDocument/2006/relationships/tags" Target="../tags/tag887.xml"/><Relationship Id="rId53" Type="http://schemas.openxmlformats.org/officeDocument/2006/relationships/notesSlide" Target="../notesSlides/notesSlide51.xml"/><Relationship Id="rId52" Type="http://schemas.openxmlformats.org/officeDocument/2006/relationships/slideLayout" Target="../slideLayouts/slideLayout25.xml"/><Relationship Id="rId51" Type="http://schemas.openxmlformats.org/officeDocument/2006/relationships/tags" Target="../tags/tag929.xml"/><Relationship Id="rId50" Type="http://schemas.openxmlformats.org/officeDocument/2006/relationships/image" Target="../media/image49.png"/><Relationship Id="rId5" Type="http://schemas.openxmlformats.org/officeDocument/2006/relationships/tags" Target="../tags/tag886.xml"/><Relationship Id="rId49" Type="http://schemas.openxmlformats.org/officeDocument/2006/relationships/image" Target="../media/image48.png"/><Relationship Id="rId48" Type="http://schemas.openxmlformats.org/officeDocument/2006/relationships/tags" Target="../tags/tag928.xml"/><Relationship Id="rId47" Type="http://schemas.openxmlformats.org/officeDocument/2006/relationships/tags" Target="../tags/tag927.xml"/><Relationship Id="rId46" Type="http://schemas.openxmlformats.org/officeDocument/2006/relationships/tags" Target="../tags/tag926.xml"/><Relationship Id="rId45" Type="http://schemas.openxmlformats.org/officeDocument/2006/relationships/tags" Target="../tags/tag925.xml"/><Relationship Id="rId44" Type="http://schemas.openxmlformats.org/officeDocument/2006/relationships/tags" Target="../tags/tag924.xml"/><Relationship Id="rId43" Type="http://schemas.openxmlformats.org/officeDocument/2006/relationships/image" Target="../media/image8.png"/><Relationship Id="rId42" Type="http://schemas.openxmlformats.org/officeDocument/2006/relationships/tags" Target="../tags/tag923.xml"/><Relationship Id="rId41" Type="http://schemas.openxmlformats.org/officeDocument/2006/relationships/tags" Target="../tags/tag922.xml"/><Relationship Id="rId40" Type="http://schemas.openxmlformats.org/officeDocument/2006/relationships/tags" Target="../tags/tag921.xml"/><Relationship Id="rId4" Type="http://schemas.openxmlformats.org/officeDocument/2006/relationships/tags" Target="../tags/tag885.xml"/><Relationship Id="rId39" Type="http://schemas.openxmlformats.org/officeDocument/2006/relationships/tags" Target="../tags/tag920.xml"/><Relationship Id="rId38" Type="http://schemas.openxmlformats.org/officeDocument/2006/relationships/tags" Target="../tags/tag919.xml"/><Relationship Id="rId37" Type="http://schemas.openxmlformats.org/officeDocument/2006/relationships/tags" Target="../tags/tag918.xml"/><Relationship Id="rId36" Type="http://schemas.openxmlformats.org/officeDocument/2006/relationships/tags" Target="../tags/tag917.xml"/><Relationship Id="rId35" Type="http://schemas.openxmlformats.org/officeDocument/2006/relationships/tags" Target="../tags/tag916.xml"/><Relationship Id="rId34" Type="http://schemas.openxmlformats.org/officeDocument/2006/relationships/tags" Target="../tags/tag915.xml"/><Relationship Id="rId33" Type="http://schemas.openxmlformats.org/officeDocument/2006/relationships/tags" Target="../tags/tag914.xml"/><Relationship Id="rId32" Type="http://schemas.openxmlformats.org/officeDocument/2006/relationships/tags" Target="../tags/tag913.xml"/><Relationship Id="rId31" Type="http://schemas.openxmlformats.org/officeDocument/2006/relationships/tags" Target="../tags/tag912.xml"/><Relationship Id="rId30" Type="http://schemas.openxmlformats.org/officeDocument/2006/relationships/tags" Target="../tags/tag911.xml"/><Relationship Id="rId3" Type="http://schemas.openxmlformats.org/officeDocument/2006/relationships/tags" Target="../tags/tag884.xml"/><Relationship Id="rId29" Type="http://schemas.openxmlformats.org/officeDocument/2006/relationships/tags" Target="../tags/tag910.xml"/><Relationship Id="rId28" Type="http://schemas.openxmlformats.org/officeDocument/2006/relationships/tags" Target="../tags/tag909.xml"/><Relationship Id="rId27" Type="http://schemas.openxmlformats.org/officeDocument/2006/relationships/tags" Target="../tags/tag908.xml"/><Relationship Id="rId26" Type="http://schemas.openxmlformats.org/officeDocument/2006/relationships/tags" Target="../tags/tag907.xml"/><Relationship Id="rId25" Type="http://schemas.openxmlformats.org/officeDocument/2006/relationships/tags" Target="../tags/tag906.xml"/><Relationship Id="rId24" Type="http://schemas.openxmlformats.org/officeDocument/2006/relationships/tags" Target="../tags/tag905.xml"/><Relationship Id="rId23" Type="http://schemas.openxmlformats.org/officeDocument/2006/relationships/tags" Target="../tags/tag904.xml"/><Relationship Id="rId22" Type="http://schemas.openxmlformats.org/officeDocument/2006/relationships/tags" Target="../tags/tag903.xml"/><Relationship Id="rId21" Type="http://schemas.openxmlformats.org/officeDocument/2006/relationships/tags" Target="../tags/tag902.xml"/><Relationship Id="rId20" Type="http://schemas.openxmlformats.org/officeDocument/2006/relationships/tags" Target="../tags/tag901.xml"/><Relationship Id="rId2" Type="http://schemas.openxmlformats.org/officeDocument/2006/relationships/tags" Target="../tags/tag883.xml"/><Relationship Id="rId19" Type="http://schemas.openxmlformats.org/officeDocument/2006/relationships/tags" Target="../tags/tag900.xml"/><Relationship Id="rId18" Type="http://schemas.openxmlformats.org/officeDocument/2006/relationships/tags" Target="../tags/tag899.xml"/><Relationship Id="rId17" Type="http://schemas.openxmlformats.org/officeDocument/2006/relationships/tags" Target="../tags/tag898.xml"/><Relationship Id="rId16" Type="http://schemas.openxmlformats.org/officeDocument/2006/relationships/tags" Target="../tags/tag897.xml"/><Relationship Id="rId15" Type="http://schemas.openxmlformats.org/officeDocument/2006/relationships/tags" Target="../tags/tag896.xml"/><Relationship Id="rId14" Type="http://schemas.openxmlformats.org/officeDocument/2006/relationships/tags" Target="../tags/tag895.xml"/><Relationship Id="rId13" Type="http://schemas.openxmlformats.org/officeDocument/2006/relationships/tags" Target="../tags/tag894.xml"/><Relationship Id="rId12" Type="http://schemas.openxmlformats.org/officeDocument/2006/relationships/tags" Target="../tags/tag893.xml"/><Relationship Id="rId11" Type="http://schemas.openxmlformats.org/officeDocument/2006/relationships/tags" Target="../tags/tag892.xml"/><Relationship Id="rId10" Type="http://schemas.openxmlformats.org/officeDocument/2006/relationships/tags" Target="../tags/tag891.xml"/><Relationship Id="rId1" Type="http://schemas.openxmlformats.org/officeDocument/2006/relationships/tags" Target="../tags/tag882.xml"/></Relationships>
</file>

<file path=ppt/slides/_rels/slide52.xml.rels><?xml version="1.0" encoding="UTF-8" standalone="yes"?>
<Relationships xmlns="http://schemas.openxmlformats.org/package/2006/relationships"><Relationship Id="rId9" Type="http://schemas.openxmlformats.org/officeDocument/2006/relationships/tags" Target="../tags/tag936.xml"/><Relationship Id="rId8" Type="http://schemas.openxmlformats.org/officeDocument/2006/relationships/tags" Target="../tags/tag935.xml"/><Relationship Id="rId7" Type="http://schemas.openxmlformats.org/officeDocument/2006/relationships/tags" Target="../tags/tag934.xml"/><Relationship Id="rId6" Type="http://schemas.openxmlformats.org/officeDocument/2006/relationships/tags" Target="../tags/tag933.xml"/><Relationship Id="rId5" Type="http://schemas.openxmlformats.org/officeDocument/2006/relationships/tags" Target="../tags/tag932.xml"/><Relationship Id="rId4" Type="http://schemas.openxmlformats.org/officeDocument/2006/relationships/image" Target="../media/image9.png"/><Relationship Id="rId3" Type="http://schemas.openxmlformats.org/officeDocument/2006/relationships/tags" Target="../tags/tag931.xml"/><Relationship Id="rId2" Type="http://schemas.openxmlformats.org/officeDocument/2006/relationships/image" Target="../media/image8.png"/><Relationship Id="rId15" Type="http://schemas.openxmlformats.org/officeDocument/2006/relationships/notesSlide" Target="../notesSlides/notesSlide52.xml"/><Relationship Id="rId14" Type="http://schemas.openxmlformats.org/officeDocument/2006/relationships/slideLayout" Target="../slideLayouts/slideLayout25.xml"/><Relationship Id="rId13" Type="http://schemas.openxmlformats.org/officeDocument/2006/relationships/tags" Target="../tags/tag940.xml"/><Relationship Id="rId12" Type="http://schemas.openxmlformats.org/officeDocument/2006/relationships/tags" Target="../tags/tag939.xml"/><Relationship Id="rId11" Type="http://schemas.openxmlformats.org/officeDocument/2006/relationships/tags" Target="../tags/tag938.xml"/><Relationship Id="rId10" Type="http://schemas.openxmlformats.org/officeDocument/2006/relationships/tags" Target="../tags/tag937.xml"/><Relationship Id="rId1" Type="http://schemas.openxmlformats.org/officeDocument/2006/relationships/tags" Target="../tags/tag93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7.xml"/><Relationship Id="rId1" Type="http://schemas.openxmlformats.org/officeDocument/2006/relationships/tags" Target="../tags/tag941.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0.xml"/><Relationship Id="rId2" Type="http://schemas.openxmlformats.org/officeDocument/2006/relationships/image" Target="../media/image51.png"/><Relationship Id="rId1" Type="http://schemas.openxmlformats.org/officeDocument/2006/relationships/image" Target="../media/image50.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0.xml"/><Relationship Id="rId2" Type="http://schemas.openxmlformats.org/officeDocument/2006/relationships/image" Target="../media/image52.png"/><Relationship Id="rId1" Type="http://schemas.openxmlformats.org/officeDocument/2006/relationships/image" Target="../media/image50.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0.xml"/><Relationship Id="rId1" Type="http://schemas.openxmlformats.org/officeDocument/2006/relationships/image" Target="../media/image5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7.xml"/><Relationship Id="rId1" Type="http://schemas.openxmlformats.org/officeDocument/2006/relationships/image" Target="../media/image53.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37.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7.xml"/><Relationship Id="rId1" Type="http://schemas.openxmlformats.org/officeDocument/2006/relationships/image" Target="../media/image53.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3.xml"/><Relationship Id="rId4" Type="http://schemas.openxmlformats.org/officeDocument/2006/relationships/themeOverride" Target="../theme/themeOverride6.xml"/><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tags" Target="../tags/tag60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0.xml"/><Relationship Id="rId1" Type="http://schemas.openxmlformats.org/officeDocument/2006/relationships/tags" Target="../tags/tag942.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0.xml"/><Relationship Id="rId2" Type="http://schemas.openxmlformats.org/officeDocument/2006/relationships/image" Target="../media/image57.png"/><Relationship Id="rId1" Type="http://schemas.openxmlformats.org/officeDocument/2006/relationships/image" Target="../media/image56.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37.xml"/><Relationship Id="rId2" Type="http://schemas.openxmlformats.org/officeDocument/2006/relationships/image" Target="../media/image59.png"/><Relationship Id="rId1" Type="http://schemas.openxmlformats.org/officeDocument/2006/relationships/image" Target="../media/image58.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7.xml"/><Relationship Id="rId1" Type="http://schemas.openxmlformats.org/officeDocument/2006/relationships/tags" Target="../tags/tag943.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0.xml"/><Relationship Id="rId2" Type="http://schemas.openxmlformats.org/officeDocument/2006/relationships/image" Target="../media/image61.png"/><Relationship Id="rId1" Type="http://schemas.openxmlformats.org/officeDocument/2006/relationships/image" Target="../media/image60.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37.xml"/><Relationship Id="rId2" Type="http://schemas.openxmlformats.org/officeDocument/2006/relationships/image" Target="../media/image63.png"/><Relationship Id="rId1" Type="http://schemas.openxmlformats.org/officeDocument/2006/relationships/image" Target="../media/image62.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0.xml"/><Relationship Id="rId1" Type="http://schemas.openxmlformats.org/officeDocument/2006/relationships/image" Target="../media/image60.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7.xml"/><Relationship Id="rId1" Type="http://schemas.openxmlformats.org/officeDocument/2006/relationships/tags" Target="../tags/tag944.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themeOverride" Target="../theme/themeOverride7.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0.xml"/><Relationship Id="rId2" Type="http://schemas.openxmlformats.org/officeDocument/2006/relationships/image" Target="../media/image65.png"/><Relationship Id="rId1" Type="http://schemas.openxmlformats.org/officeDocument/2006/relationships/image" Target="../media/image64.png"/></Relationships>
</file>

<file path=ppt/slides/_rels/slide71.xml.rels><?xml version="1.0" encoding="UTF-8" standalone="yes"?>
<Relationships xmlns="http://schemas.openxmlformats.org/package/2006/relationships"><Relationship Id="rId9" Type="http://schemas.openxmlformats.org/officeDocument/2006/relationships/tags" Target="../tags/tag951.xml"/><Relationship Id="rId8" Type="http://schemas.openxmlformats.org/officeDocument/2006/relationships/tags" Target="../tags/tag950.xml"/><Relationship Id="rId7" Type="http://schemas.openxmlformats.org/officeDocument/2006/relationships/tags" Target="../tags/tag949.xml"/><Relationship Id="rId6" Type="http://schemas.openxmlformats.org/officeDocument/2006/relationships/tags" Target="../tags/tag948.xml"/><Relationship Id="rId5" Type="http://schemas.openxmlformats.org/officeDocument/2006/relationships/image" Target="../media/image9.png"/><Relationship Id="rId4" Type="http://schemas.openxmlformats.org/officeDocument/2006/relationships/tags" Target="../tags/tag947.xml"/><Relationship Id="rId3" Type="http://schemas.openxmlformats.org/officeDocument/2006/relationships/image" Target="../media/image8.png"/><Relationship Id="rId2" Type="http://schemas.openxmlformats.org/officeDocument/2006/relationships/tags" Target="../tags/tag946.xml"/><Relationship Id="rId15" Type="http://schemas.openxmlformats.org/officeDocument/2006/relationships/notesSlide" Target="../notesSlides/notesSlide71.xml"/><Relationship Id="rId14" Type="http://schemas.openxmlformats.org/officeDocument/2006/relationships/slideLayout" Target="../slideLayouts/slideLayout25.xml"/><Relationship Id="rId13" Type="http://schemas.openxmlformats.org/officeDocument/2006/relationships/tags" Target="../tags/tag955.xml"/><Relationship Id="rId12" Type="http://schemas.openxmlformats.org/officeDocument/2006/relationships/tags" Target="../tags/tag954.xml"/><Relationship Id="rId11" Type="http://schemas.openxmlformats.org/officeDocument/2006/relationships/tags" Target="../tags/tag953.xml"/><Relationship Id="rId10" Type="http://schemas.openxmlformats.org/officeDocument/2006/relationships/tags" Target="../tags/tag952.xml"/><Relationship Id="rId1" Type="http://schemas.openxmlformats.org/officeDocument/2006/relationships/tags" Target="../tags/tag945.xml"/></Relationships>
</file>

<file path=ppt/slides/_rels/slide72.xml.rels><?xml version="1.0" encoding="UTF-8" standalone="yes"?>
<Relationships xmlns="http://schemas.openxmlformats.org/package/2006/relationships"><Relationship Id="rId9" Type="http://schemas.openxmlformats.org/officeDocument/2006/relationships/tags" Target="../tags/tag962.xml"/><Relationship Id="rId8" Type="http://schemas.openxmlformats.org/officeDocument/2006/relationships/tags" Target="../tags/tag961.xml"/><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image" Target="../media/image9.png"/><Relationship Id="rId4" Type="http://schemas.openxmlformats.org/officeDocument/2006/relationships/tags" Target="../tags/tag958.xml"/><Relationship Id="rId3" Type="http://schemas.openxmlformats.org/officeDocument/2006/relationships/image" Target="../media/image8.png"/><Relationship Id="rId2" Type="http://schemas.openxmlformats.org/officeDocument/2006/relationships/tags" Target="../tags/tag957.xml"/><Relationship Id="rId12" Type="http://schemas.openxmlformats.org/officeDocument/2006/relationships/notesSlide" Target="../notesSlides/notesSlide72.xml"/><Relationship Id="rId11" Type="http://schemas.openxmlformats.org/officeDocument/2006/relationships/slideLayout" Target="../slideLayouts/slideLayout25.xml"/><Relationship Id="rId10" Type="http://schemas.openxmlformats.org/officeDocument/2006/relationships/tags" Target="../tags/tag963.xml"/><Relationship Id="rId1" Type="http://schemas.openxmlformats.org/officeDocument/2006/relationships/tags" Target="../tags/tag956.xml"/></Relationships>
</file>

<file path=ppt/slides/_rels/slide7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969.xml"/><Relationship Id="rId7" Type="http://schemas.openxmlformats.org/officeDocument/2006/relationships/tags" Target="../tags/tag968.xml"/><Relationship Id="rId6" Type="http://schemas.openxmlformats.org/officeDocument/2006/relationships/tags" Target="../tags/tag967.xml"/><Relationship Id="rId5" Type="http://schemas.openxmlformats.org/officeDocument/2006/relationships/image" Target="../media/image9.png"/><Relationship Id="rId4" Type="http://schemas.openxmlformats.org/officeDocument/2006/relationships/tags" Target="../tags/tag966.xml"/><Relationship Id="rId3" Type="http://schemas.openxmlformats.org/officeDocument/2006/relationships/image" Target="../media/image8.png"/><Relationship Id="rId2" Type="http://schemas.openxmlformats.org/officeDocument/2006/relationships/tags" Target="../tags/tag965.xml"/><Relationship Id="rId10" Type="http://schemas.openxmlformats.org/officeDocument/2006/relationships/notesSlide" Target="../notesSlides/notesSlide73.xml"/><Relationship Id="rId1" Type="http://schemas.openxmlformats.org/officeDocument/2006/relationships/tags" Target="../tags/tag964.xml"/></Relationships>
</file>

<file path=ppt/slides/_rels/slide74.xml.rels><?xml version="1.0" encoding="UTF-8" standalone="yes"?>
<Relationships xmlns="http://schemas.openxmlformats.org/package/2006/relationships"><Relationship Id="rId9" Type="http://schemas.openxmlformats.org/officeDocument/2006/relationships/tags" Target="../tags/tag976.xml"/><Relationship Id="rId8" Type="http://schemas.openxmlformats.org/officeDocument/2006/relationships/tags" Target="../tags/tag975.xml"/><Relationship Id="rId7" Type="http://schemas.openxmlformats.org/officeDocument/2006/relationships/tags" Target="../tags/tag974.xml"/><Relationship Id="rId6" Type="http://schemas.openxmlformats.org/officeDocument/2006/relationships/tags" Target="../tags/tag973.xml"/><Relationship Id="rId5" Type="http://schemas.openxmlformats.org/officeDocument/2006/relationships/tags" Target="../tags/tag972.xml"/><Relationship Id="rId4" Type="http://schemas.openxmlformats.org/officeDocument/2006/relationships/image" Target="../media/image9.png"/><Relationship Id="rId3" Type="http://schemas.openxmlformats.org/officeDocument/2006/relationships/tags" Target="../tags/tag971.xml"/><Relationship Id="rId2" Type="http://schemas.openxmlformats.org/officeDocument/2006/relationships/image" Target="../media/image8.png"/><Relationship Id="rId14" Type="http://schemas.openxmlformats.org/officeDocument/2006/relationships/notesSlide" Target="../notesSlides/notesSlide74.xml"/><Relationship Id="rId13" Type="http://schemas.openxmlformats.org/officeDocument/2006/relationships/slideLayout" Target="../slideLayouts/slideLayout25.xml"/><Relationship Id="rId12" Type="http://schemas.openxmlformats.org/officeDocument/2006/relationships/tags" Target="../tags/tag977.xml"/><Relationship Id="rId11" Type="http://schemas.openxmlformats.org/officeDocument/2006/relationships/image" Target="../media/image67.png"/><Relationship Id="rId10" Type="http://schemas.openxmlformats.org/officeDocument/2006/relationships/image" Target="../media/image66.png"/><Relationship Id="rId1" Type="http://schemas.openxmlformats.org/officeDocument/2006/relationships/tags" Target="../tags/tag97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9" Type="http://schemas.openxmlformats.org/officeDocument/2006/relationships/tags" Target="../tags/tag984.xml"/><Relationship Id="rId8" Type="http://schemas.openxmlformats.org/officeDocument/2006/relationships/tags" Target="../tags/tag983.xml"/><Relationship Id="rId7" Type="http://schemas.openxmlformats.org/officeDocument/2006/relationships/tags" Target="../tags/tag982.xml"/><Relationship Id="rId6" Type="http://schemas.openxmlformats.org/officeDocument/2006/relationships/tags" Target="../tags/tag981.xml"/><Relationship Id="rId5" Type="http://schemas.openxmlformats.org/officeDocument/2006/relationships/image" Target="../media/image9.png"/><Relationship Id="rId4" Type="http://schemas.openxmlformats.org/officeDocument/2006/relationships/tags" Target="../tags/tag980.xml"/><Relationship Id="rId3" Type="http://schemas.openxmlformats.org/officeDocument/2006/relationships/image" Target="../media/image8.png"/><Relationship Id="rId20" Type="http://schemas.openxmlformats.org/officeDocument/2006/relationships/notesSlide" Target="../notesSlides/notesSlide76.xml"/><Relationship Id="rId2" Type="http://schemas.openxmlformats.org/officeDocument/2006/relationships/tags" Target="../tags/tag979.xml"/><Relationship Id="rId19" Type="http://schemas.openxmlformats.org/officeDocument/2006/relationships/slideLayout" Target="../slideLayouts/slideLayout25.xml"/><Relationship Id="rId18" Type="http://schemas.openxmlformats.org/officeDocument/2006/relationships/tags" Target="../tags/tag993.xml"/><Relationship Id="rId17" Type="http://schemas.openxmlformats.org/officeDocument/2006/relationships/tags" Target="../tags/tag992.xml"/><Relationship Id="rId16" Type="http://schemas.openxmlformats.org/officeDocument/2006/relationships/tags" Target="../tags/tag991.xml"/><Relationship Id="rId15" Type="http://schemas.openxmlformats.org/officeDocument/2006/relationships/tags" Target="../tags/tag990.xml"/><Relationship Id="rId14" Type="http://schemas.openxmlformats.org/officeDocument/2006/relationships/tags" Target="../tags/tag989.xml"/><Relationship Id="rId13" Type="http://schemas.openxmlformats.org/officeDocument/2006/relationships/tags" Target="../tags/tag988.xml"/><Relationship Id="rId12" Type="http://schemas.openxmlformats.org/officeDocument/2006/relationships/tags" Target="../tags/tag987.xml"/><Relationship Id="rId11" Type="http://schemas.openxmlformats.org/officeDocument/2006/relationships/tags" Target="../tags/tag986.xml"/><Relationship Id="rId10" Type="http://schemas.openxmlformats.org/officeDocument/2006/relationships/tags" Target="../tags/tag985.xml"/><Relationship Id="rId1" Type="http://schemas.openxmlformats.org/officeDocument/2006/relationships/tags" Target="../tags/tag978.xml"/></Relationships>
</file>

<file path=ppt/slides/_rels/slide77.xml.rels><?xml version="1.0" encoding="UTF-8" standalone="yes"?>
<Relationships xmlns="http://schemas.openxmlformats.org/package/2006/relationships"><Relationship Id="rId6" Type="http://schemas.openxmlformats.org/officeDocument/2006/relationships/notesSlide" Target="../notesSlides/notesSlide77.xml"/><Relationship Id="rId5" Type="http://schemas.openxmlformats.org/officeDocument/2006/relationships/slideLayout" Target="../slideLayouts/slideLayout20.xml"/><Relationship Id="rId4" Type="http://schemas.openxmlformats.org/officeDocument/2006/relationships/image" Target="../media/image69.png"/><Relationship Id="rId3" Type="http://schemas.openxmlformats.org/officeDocument/2006/relationships/tags" Target="../tags/tag995.xml"/><Relationship Id="rId2" Type="http://schemas.openxmlformats.org/officeDocument/2006/relationships/image" Target="../media/image68.png"/><Relationship Id="rId1" Type="http://schemas.openxmlformats.org/officeDocument/2006/relationships/tags" Target="../tags/tag994.xml"/></Relationships>
</file>

<file path=ppt/slides/_rels/slide78.xml.rels><?xml version="1.0" encoding="UTF-8" standalone="yes"?>
<Relationships xmlns="http://schemas.openxmlformats.org/package/2006/relationships"><Relationship Id="rId6" Type="http://schemas.openxmlformats.org/officeDocument/2006/relationships/notesSlide" Target="../notesSlides/notesSlide78.xml"/><Relationship Id="rId5" Type="http://schemas.openxmlformats.org/officeDocument/2006/relationships/slideLayout" Target="../slideLayouts/slideLayout3.xml"/><Relationship Id="rId4" Type="http://schemas.openxmlformats.org/officeDocument/2006/relationships/themeOverride" Target="../theme/themeOverride8.xml"/><Relationship Id="rId3" Type="http://schemas.openxmlformats.org/officeDocument/2006/relationships/tags" Target="../tags/tag998.xml"/><Relationship Id="rId2" Type="http://schemas.openxmlformats.org/officeDocument/2006/relationships/tags" Target="../tags/tag997.xml"/><Relationship Id="rId1" Type="http://schemas.openxmlformats.org/officeDocument/2006/relationships/tags" Target="../tags/tag996.xml"/></Relationships>
</file>

<file path=ppt/slides/_rels/slide79.xml.rels><?xml version="1.0" encoding="UTF-8" standalone="yes"?>
<Relationships xmlns="http://schemas.openxmlformats.org/package/2006/relationships"><Relationship Id="rId5" Type="http://schemas.openxmlformats.org/officeDocument/2006/relationships/notesSlide" Target="../notesSlides/notesSlide79.xml"/><Relationship Id="rId4" Type="http://schemas.openxmlformats.org/officeDocument/2006/relationships/slideLayout" Target="../slideLayouts/slideLayout13.xml"/><Relationship Id="rId3" Type="http://schemas.openxmlformats.org/officeDocument/2006/relationships/themeOverride" Target="../theme/themeOverride9.xml"/><Relationship Id="rId2" Type="http://schemas.openxmlformats.org/officeDocument/2006/relationships/tags" Target="../tags/tag1000.xml"/><Relationship Id="rId1" Type="http://schemas.openxmlformats.org/officeDocument/2006/relationships/tags" Target="../tags/tag999.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613.xml"/><Relationship Id="rId7" Type="http://schemas.openxmlformats.org/officeDocument/2006/relationships/tags" Target="../tags/tag612.xml"/><Relationship Id="rId6" Type="http://schemas.openxmlformats.org/officeDocument/2006/relationships/tags" Target="../tags/tag611.xml"/><Relationship Id="rId5" Type="http://schemas.openxmlformats.org/officeDocument/2006/relationships/image" Target="../media/image9.png"/><Relationship Id="rId4" Type="http://schemas.openxmlformats.org/officeDocument/2006/relationships/tags" Target="../tags/tag610.xml"/><Relationship Id="rId3" Type="http://schemas.openxmlformats.org/officeDocument/2006/relationships/image" Target="../media/image8.png"/><Relationship Id="rId2" Type="http://schemas.openxmlformats.org/officeDocument/2006/relationships/tags" Target="../tags/tag609.xml"/><Relationship Id="rId10" Type="http://schemas.openxmlformats.org/officeDocument/2006/relationships/notesSlide" Target="../notesSlides/notesSlide8.xml"/><Relationship Id="rId1" Type="http://schemas.openxmlformats.org/officeDocument/2006/relationships/tags" Target="../tags/tag608.xml"/></Relationships>
</file>

<file path=ppt/slides/_rels/slide80.xml.rels><?xml version="1.0" encoding="UTF-8" standalone="yes"?>
<Relationships xmlns="http://schemas.openxmlformats.org/package/2006/relationships"><Relationship Id="rId7" Type="http://schemas.openxmlformats.org/officeDocument/2006/relationships/notesSlide" Target="../notesSlides/notesSlide80.xml"/><Relationship Id="rId6" Type="http://schemas.openxmlformats.org/officeDocument/2006/relationships/slideLayout" Target="../slideLayouts/slideLayout13.xml"/><Relationship Id="rId5" Type="http://schemas.openxmlformats.org/officeDocument/2006/relationships/themeOverride" Target="../theme/themeOverride10.xml"/><Relationship Id="rId4" Type="http://schemas.openxmlformats.org/officeDocument/2006/relationships/tags" Target="../tags/tag1003.xml"/><Relationship Id="rId3" Type="http://schemas.openxmlformats.org/officeDocument/2006/relationships/image" Target="../media/image70.png"/><Relationship Id="rId2" Type="http://schemas.openxmlformats.org/officeDocument/2006/relationships/tags" Target="../tags/tag1002.xml"/><Relationship Id="rId1" Type="http://schemas.openxmlformats.org/officeDocument/2006/relationships/tags" Target="../tags/tag1001.xml"/></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13.xml"/><Relationship Id="rId3" Type="http://schemas.openxmlformats.org/officeDocument/2006/relationships/themeOverride" Target="../theme/themeOverride11.xml"/><Relationship Id="rId2" Type="http://schemas.openxmlformats.org/officeDocument/2006/relationships/tags" Target="../tags/tag1005.xml"/><Relationship Id="rId1" Type="http://schemas.openxmlformats.org/officeDocument/2006/relationships/tags" Target="../tags/tag1004.xml"/></Relationships>
</file>

<file path=ppt/slides/_rels/slide82.xml.rels><?xml version="1.0" encoding="UTF-8" standalone="yes"?>
<Relationships xmlns="http://schemas.openxmlformats.org/package/2006/relationships"><Relationship Id="rId6" Type="http://schemas.openxmlformats.org/officeDocument/2006/relationships/notesSlide" Target="../notesSlides/notesSlide82.xml"/><Relationship Id="rId5" Type="http://schemas.openxmlformats.org/officeDocument/2006/relationships/slideLayout" Target="../slideLayouts/slideLayout13.xml"/><Relationship Id="rId4" Type="http://schemas.openxmlformats.org/officeDocument/2006/relationships/themeOverride" Target="../theme/themeOverride12.xml"/><Relationship Id="rId3" Type="http://schemas.openxmlformats.org/officeDocument/2006/relationships/tags" Target="../tags/tag1007.xml"/><Relationship Id="rId2" Type="http://schemas.openxmlformats.org/officeDocument/2006/relationships/image" Target="../media/image71.png"/><Relationship Id="rId1" Type="http://schemas.openxmlformats.org/officeDocument/2006/relationships/tags" Target="../tags/tag1006.xml"/></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13.xml"/><Relationship Id="rId3" Type="http://schemas.openxmlformats.org/officeDocument/2006/relationships/themeOverride" Target="../theme/themeOverride13.xml"/><Relationship Id="rId2" Type="http://schemas.openxmlformats.org/officeDocument/2006/relationships/tags" Target="../tags/tag1009.xml"/><Relationship Id="rId1" Type="http://schemas.openxmlformats.org/officeDocument/2006/relationships/tags" Target="../tags/tag1008.xml"/></Relationships>
</file>

<file path=ppt/slides/_rels/slide84.xml.rels><?xml version="1.0" encoding="UTF-8" standalone="yes"?>
<Relationships xmlns="http://schemas.openxmlformats.org/package/2006/relationships"><Relationship Id="rId9" Type="http://schemas.openxmlformats.org/officeDocument/2006/relationships/tags" Target="../tags/tag1016.xml"/><Relationship Id="rId8" Type="http://schemas.openxmlformats.org/officeDocument/2006/relationships/tags" Target="../tags/tag1015.xml"/><Relationship Id="rId7" Type="http://schemas.openxmlformats.org/officeDocument/2006/relationships/tags" Target="../tags/tag1014.xml"/><Relationship Id="rId6" Type="http://schemas.openxmlformats.org/officeDocument/2006/relationships/tags" Target="../tags/tag1013.xml"/><Relationship Id="rId5" Type="http://schemas.openxmlformats.org/officeDocument/2006/relationships/tags" Target="../tags/tag1012.xml"/><Relationship Id="rId4" Type="http://schemas.openxmlformats.org/officeDocument/2006/relationships/image" Target="../media/image9.png"/><Relationship Id="rId30" Type="http://schemas.openxmlformats.org/officeDocument/2006/relationships/notesSlide" Target="../notesSlides/notesSlide84.xml"/><Relationship Id="rId3" Type="http://schemas.openxmlformats.org/officeDocument/2006/relationships/tags" Target="../tags/tag1011.xml"/><Relationship Id="rId29" Type="http://schemas.openxmlformats.org/officeDocument/2006/relationships/slideLayout" Target="../slideLayouts/slideLayout25.xml"/><Relationship Id="rId28" Type="http://schemas.openxmlformats.org/officeDocument/2006/relationships/tags" Target="../tags/tag1035.xml"/><Relationship Id="rId27" Type="http://schemas.openxmlformats.org/officeDocument/2006/relationships/tags" Target="../tags/tag1034.xml"/><Relationship Id="rId26" Type="http://schemas.openxmlformats.org/officeDocument/2006/relationships/tags" Target="../tags/tag1033.xml"/><Relationship Id="rId25" Type="http://schemas.openxmlformats.org/officeDocument/2006/relationships/tags" Target="../tags/tag1032.xml"/><Relationship Id="rId24" Type="http://schemas.openxmlformats.org/officeDocument/2006/relationships/tags" Target="../tags/tag1031.xml"/><Relationship Id="rId23" Type="http://schemas.openxmlformats.org/officeDocument/2006/relationships/tags" Target="../tags/tag1030.xml"/><Relationship Id="rId22" Type="http://schemas.openxmlformats.org/officeDocument/2006/relationships/tags" Target="../tags/tag1029.xml"/><Relationship Id="rId21" Type="http://schemas.openxmlformats.org/officeDocument/2006/relationships/tags" Target="../tags/tag1028.xml"/><Relationship Id="rId20" Type="http://schemas.openxmlformats.org/officeDocument/2006/relationships/tags" Target="../tags/tag1027.xml"/><Relationship Id="rId2" Type="http://schemas.openxmlformats.org/officeDocument/2006/relationships/image" Target="../media/image8.png"/><Relationship Id="rId19" Type="http://schemas.openxmlformats.org/officeDocument/2006/relationships/tags" Target="../tags/tag1026.xml"/><Relationship Id="rId18" Type="http://schemas.openxmlformats.org/officeDocument/2006/relationships/tags" Target="../tags/tag1025.xml"/><Relationship Id="rId17" Type="http://schemas.openxmlformats.org/officeDocument/2006/relationships/tags" Target="../tags/tag1024.xml"/><Relationship Id="rId16" Type="http://schemas.openxmlformats.org/officeDocument/2006/relationships/tags" Target="../tags/tag1023.xml"/><Relationship Id="rId15" Type="http://schemas.openxmlformats.org/officeDocument/2006/relationships/tags" Target="../tags/tag1022.xml"/><Relationship Id="rId14" Type="http://schemas.openxmlformats.org/officeDocument/2006/relationships/tags" Target="../tags/tag1021.xml"/><Relationship Id="rId13" Type="http://schemas.openxmlformats.org/officeDocument/2006/relationships/tags" Target="../tags/tag1020.xml"/><Relationship Id="rId12" Type="http://schemas.openxmlformats.org/officeDocument/2006/relationships/tags" Target="../tags/tag1019.xml"/><Relationship Id="rId11" Type="http://schemas.openxmlformats.org/officeDocument/2006/relationships/tags" Target="../tags/tag1018.xml"/><Relationship Id="rId10" Type="http://schemas.openxmlformats.org/officeDocument/2006/relationships/tags" Target="../tags/tag1017.xml"/><Relationship Id="rId1" Type="http://schemas.openxmlformats.org/officeDocument/2006/relationships/tags" Target="../tags/tag1010.xml"/></Relationships>
</file>

<file path=ppt/slides/_rels/slide85.xml.rels><?xml version="1.0" encoding="UTF-8" standalone="yes"?>
<Relationships xmlns="http://schemas.openxmlformats.org/package/2006/relationships"><Relationship Id="rId9" Type="http://schemas.openxmlformats.org/officeDocument/2006/relationships/tags" Target="../tags/tag1042.xml"/><Relationship Id="rId8" Type="http://schemas.openxmlformats.org/officeDocument/2006/relationships/tags" Target="../tags/tag1041.xml"/><Relationship Id="rId7" Type="http://schemas.openxmlformats.org/officeDocument/2006/relationships/tags" Target="../tags/tag1040.xml"/><Relationship Id="rId6" Type="http://schemas.openxmlformats.org/officeDocument/2006/relationships/tags" Target="../tags/tag1039.xml"/><Relationship Id="rId5" Type="http://schemas.openxmlformats.org/officeDocument/2006/relationships/image" Target="../media/image9.png"/><Relationship Id="rId4" Type="http://schemas.openxmlformats.org/officeDocument/2006/relationships/tags" Target="../tags/tag1038.xml"/><Relationship Id="rId3" Type="http://schemas.openxmlformats.org/officeDocument/2006/relationships/image" Target="../media/image8.png"/><Relationship Id="rId2" Type="http://schemas.openxmlformats.org/officeDocument/2006/relationships/tags" Target="../tags/tag1037.xml"/><Relationship Id="rId14" Type="http://schemas.openxmlformats.org/officeDocument/2006/relationships/notesSlide" Target="../notesSlides/notesSlide85.xml"/><Relationship Id="rId13" Type="http://schemas.openxmlformats.org/officeDocument/2006/relationships/slideLayout" Target="../slideLayouts/slideLayout25.xml"/><Relationship Id="rId12" Type="http://schemas.openxmlformats.org/officeDocument/2006/relationships/tags" Target="../tags/tag1044.xml"/><Relationship Id="rId11" Type="http://schemas.openxmlformats.org/officeDocument/2006/relationships/image" Target="../media/image72.png"/><Relationship Id="rId10" Type="http://schemas.openxmlformats.org/officeDocument/2006/relationships/tags" Target="../tags/tag1043.xml"/><Relationship Id="rId1" Type="http://schemas.openxmlformats.org/officeDocument/2006/relationships/tags" Target="../tags/tag1036.xml"/></Relationships>
</file>

<file path=ppt/slides/_rels/slide86.xml.rels><?xml version="1.0" encoding="UTF-8" standalone="yes"?>
<Relationships xmlns="http://schemas.openxmlformats.org/package/2006/relationships"><Relationship Id="rId9" Type="http://schemas.openxmlformats.org/officeDocument/2006/relationships/image" Target="../media/image74.png"/><Relationship Id="rId8" Type="http://schemas.openxmlformats.org/officeDocument/2006/relationships/image" Target="../media/image73.png"/><Relationship Id="rId7" Type="http://schemas.openxmlformats.org/officeDocument/2006/relationships/tags" Target="../tags/tag1049.xml"/><Relationship Id="rId6" Type="http://schemas.openxmlformats.org/officeDocument/2006/relationships/tags" Target="../tags/tag1048.xml"/><Relationship Id="rId5" Type="http://schemas.openxmlformats.org/officeDocument/2006/relationships/image" Target="../media/image9.png"/><Relationship Id="rId4" Type="http://schemas.openxmlformats.org/officeDocument/2006/relationships/tags" Target="../tags/tag1047.xml"/><Relationship Id="rId3" Type="http://schemas.openxmlformats.org/officeDocument/2006/relationships/image" Target="../media/image8.png"/><Relationship Id="rId2" Type="http://schemas.openxmlformats.org/officeDocument/2006/relationships/tags" Target="../tags/tag1046.xml"/><Relationship Id="rId15" Type="http://schemas.openxmlformats.org/officeDocument/2006/relationships/notesSlide" Target="../notesSlides/notesSlide86.xml"/><Relationship Id="rId14" Type="http://schemas.openxmlformats.org/officeDocument/2006/relationships/slideLayout" Target="../slideLayouts/slideLayout25.xml"/><Relationship Id="rId13" Type="http://schemas.openxmlformats.org/officeDocument/2006/relationships/tags" Target="../tags/tag1051.xml"/><Relationship Id="rId12" Type="http://schemas.openxmlformats.org/officeDocument/2006/relationships/image" Target="../media/image76.png"/><Relationship Id="rId11" Type="http://schemas.openxmlformats.org/officeDocument/2006/relationships/image" Target="../media/image75.png"/><Relationship Id="rId10" Type="http://schemas.openxmlformats.org/officeDocument/2006/relationships/tags" Target="../tags/tag1050.xml"/><Relationship Id="rId1" Type="http://schemas.openxmlformats.org/officeDocument/2006/relationships/tags" Target="../tags/tag1045.xml"/></Relationships>
</file>

<file path=ppt/slides/_rels/slide87.xml.rels><?xml version="1.0" encoding="UTF-8" standalone="yes"?>
<Relationships xmlns="http://schemas.openxmlformats.org/package/2006/relationships"><Relationship Id="rId9" Type="http://schemas.openxmlformats.org/officeDocument/2006/relationships/tags" Target="../tags/tag1058.xml"/><Relationship Id="rId8" Type="http://schemas.openxmlformats.org/officeDocument/2006/relationships/tags" Target="../tags/tag1057.xml"/><Relationship Id="rId7" Type="http://schemas.openxmlformats.org/officeDocument/2006/relationships/tags" Target="../tags/tag1056.xml"/><Relationship Id="rId6" Type="http://schemas.openxmlformats.org/officeDocument/2006/relationships/tags" Target="../tags/tag1055.xml"/><Relationship Id="rId5" Type="http://schemas.openxmlformats.org/officeDocument/2006/relationships/image" Target="../media/image9.png"/><Relationship Id="rId4" Type="http://schemas.openxmlformats.org/officeDocument/2006/relationships/tags" Target="../tags/tag1054.xml"/><Relationship Id="rId31" Type="http://schemas.openxmlformats.org/officeDocument/2006/relationships/notesSlide" Target="../notesSlides/notesSlide87.xml"/><Relationship Id="rId30" Type="http://schemas.openxmlformats.org/officeDocument/2006/relationships/slideLayout" Target="../slideLayouts/slideLayout25.xml"/><Relationship Id="rId3" Type="http://schemas.openxmlformats.org/officeDocument/2006/relationships/image" Target="../media/image8.png"/><Relationship Id="rId29" Type="http://schemas.openxmlformats.org/officeDocument/2006/relationships/tags" Target="../tags/tag1077.xml"/><Relationship Id="rId28" Type="http://schemas.openxmlformats.org/officeDocument/2006/relationships/tags" Target="../tags/tag1076.xml"/><Relationship Id="rId27" Type="http://schemas.openxmlformats.org/officeDocument/2006/relationships/tags" Target="../tags/tag1075.xml"/><Relationship Id="rId26" Type="http://schemas.openxmlformats.org/officeDocument/2006/relationships/tags" Target="../tags/tag1074.xml"/><Relationship Id="rId25" Type="http://schemas.openxmlformats.org/officeDocument/2006/relationships/tags" Target="../tags/tag1073.xml"/><Relationship Id="rId24" Type="http://schemas.openxmlformats.org/officeDocument/2006/relationships/tags" Target="../tags/tag1072.xml"/><Relationship Id="rId23" Type="http://schemas.openxmlformats.org/officeDocument/2006/relationships/tags" Target="../tags/tag1071.xml"/><Relationship Id="rId22" Type="http://schemas.openxmlformats.org/officeDocument/2006/relationships/tags" Target="../tags/tag1070.xml"/><Relationship Id="rId21" Type="http://schemas.openxmlformats.org/officeDocument/2006/relationships/tags" Target="../tags/tag1069.xml"/><Relationship Id="rId20" Type="http://schemas.openxmlformats.org/officeDocument/2006/relationships/image" Target="../media/image75.png"/><Relationship Id="rId2" Type="http://schemas.openxmlformats.org/officeDocument/2006/relationships/tags" Target="../tags/tag1053.xml"/><Relationship Id="rId19" Type="http://schemas.openxmlformats.org/officeDocument/2006/relationships/tags" Target="../tags/tag1068.xml"/><Relationship Id="rId18" Type="http://schemas.openxmlformats.org/officeDocument/2006/relationships/tags" Target="../tags/tag1067.xml"/><Relationship Id="rId17" Type="http://schemas.openxmlformats.org/officeDocument/2006/relationships/tags" Target="../tags/tag1066.xml"/><Relationship Id="rId16" Type="http://schemas.openxmlformats.org/officeDocument/2006/relationships/tags" Target="../tags/tag106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tags" Target="../tags/tag1052.xml"/></Relationships>
</file>

<file path=ppt/slides/_rels/slide88.xml.rels><?xml version="1.0" encoding="UTF-8" standalone="yes"?>
<Relationships xmlns="http://schemas.openxmlformats.org/package/2006/relationships"><Relationship Id="rId9" Type="http://schemas.openxmlformats.org/officeDocument/2006/relationships/tags" Target="../tags/tag1084.xml"/><Relationship Id="rId8" Type="http://schemas.openxmlformats.org/officeDocument/2006/relationships/tags" Target="../tags/tag1083.xml"/><Relationship Id="rId7" Type="http://schemas.openxmlformats.org/officeDocument/2006/relationships/tags" Target="../tags/tag1082.xml"/><Relationship Id="rId6" Type="http://schemas.openxmlformats.org/officeDocument/2006/relationships/tags" Target="../tags/tag1081.xml"/><Relationship Id="rId5" Type="http://schemas.openxmlformats.org/officeDocument/2006/relationships/image" Target="../media/image9.png"/><Relationship Id="rId4" Type="http://schemas.openxmlformats.org/officeDocument/2006/relationships/tags" Target="../tags/tag1080.xml"/><Relationship Id="rId31" Type="http://schemas.openxmlformats.org/officeDocument/2006/relationships/notesSlide" Target="../notesSlides/notesSlide88.xml"/><Relationship Id="rId30" Type="http://schemas.openxmlformats.org/officeDocument/2006/relationships/slideLayout" Target="../slideLayouts/slideLayout25.xml"/><Relationship Id="rId3" Type="http://schemas.openxmlformats.org/officeDocument/2006/relationships/image" Target="../media/image8.png"/><Relationship Id="rId29" Type="http://schemas.openxmlformats.org/officeDocument/2006/relationships/tags" Target="../tags/tag1103.xml"/><Relationship Id="rId28" Type="http://schemas.openxmlformats.org/officeDocument/2006/relationships/tags" Target="../tags/tag1102.xml"/><Relationship Id="rId27" Type="http://schemas.openxmlformats.org/officeDocument/2006/relationships/tags" Target="../tags/tag1101.xml"/><Relationship Id="rId26" Type="http://schemas.openxmlformats.org/officeDocument/2006/relationships/tags" Target="../tags/tag1100.xml"/><Relationship Id="rId25" Type="http://schemas.openxmlformats.org/officeDocument/2006/relationships/tags" Target="../tags/tag1099.xml"/><Relationship Id="rId24" Type="http://schemas.openxmlformats.org/officeDocument/2006/relationships/tags" Target="../tags/tag1098.xml"/><Relationship Id="rId23" Type="http://schemas.openxmlformats.org/officeDocument/2006/relationships/tags" Target="../tags/tag1097.xml"/><Relationship Id="rId22" Type="http://schemas.openxmlformats.org/officeDocument/2006/relationships/tags" Target="../tags/tag1096.xml"/><Relationship Id="rId21" Type="http://schemas.openxmlformats.org/officeDocument/2006/relationships/tags" Target="../tags/tag1095.xml"/><Relationship Id="rId20" Type="http://schemas.openxmlformats.org/officeDocument/2006/relationships/image" Target="../media/image75.png"/><Relationship Id="rId2" Type="http://schemas.openxmlformats.org/officeDocument/2006/relationships/tags" Target="../tags/tag1079.xml"/><Relationship Id="rId19" Type="http://schemas.openxmlformats.org/officeDocument/2006/relationships/tags" Target="../tags/tag1094.xml"/><Relationship Id="rId18" Type="http://schemas.openxmlformats.org/officeDocument/2006/relationships/tags" Target="../tags/tag1093.xml"/><Relationship Id="rId17" Type="http://schemas.openxmlformats.org/officeDocument/2006/relationships/tags" Target="../tags/tag1092.xml"/><Relationship Id="rId16" Type="http://schemas.openxmlformats.org/officeDocument/2006/relationships/tags" Target="../tags/tag1091.xml"/><Relationship Id="rId15" Type="http://schemas.openxmlformats.org/officeDocument/2006/relationships/tags" Target="../tags/tag1090.xml"/><Relationship Id="rId14" Type="http://schemas.openxmlformats.org/officeDocument/2006/relationships/tags" Target="../tags/tag1089.xml"/><Relationship Id="rId13" Type="http://schemas.openxmlformats.org/officeDocument/2006/relationships/tags" Target="../tags/tag1088.xml"/><Relationship Id="rId12" Type="http://schemas.openxmlformats.org/officeDocument/2006/relationships/tags" Target="../tags/tag1087.xml"/><Relationship Id="rId11" Type="http://schemas.openxmlformats.org/officeDocument/2006/relationships/tags" Target="../tags/tag1086.xml"/><Relationship Id="rId10" Type="http://schemas.openxmlformats.org/officeDocument/2006/relationships/tags" Target="../tags/tag1085.xml"/><Relationship Id="rId1" Type="http://schemas.openxmlformats.org/officeDocument/2006/relationships/tags" Target="../tags/tag1078.xml"/></Relationships>
</file>

<file path=ppt/slides/_rels/slide89.xml.rels><?xml version="1.0" encoding="UTF-8" standalone="yes"?>
<Relationships xmlns="http://schemas.openxmlformats.org/package/2006/relationships"><Relationship Id="rId9" Type="http://schemas.openxmlformats.org/officeDocument/2006/relationships/tags" Target="../tags/tag1110.xml"/><Relationship Id="rId8" Type="http://schemas.openxmlformats.org/officeDocument/2006/relationships/tags" Target="../tags/tag1109.xml"/><Relationship Id="rId7" Type="http://schemas.openxmlformats.org/officeDocument/2006/relationships/tags" Target="../tags/tag1108.xml"/><Relationship Id="rId6" Type="http://schemas.openxmlformats.org/officeDocument/2006/relationships/tags" Target="../tags/tag1107.xml"/><Relationship Id="rId5" Type="http://schemas.openxmlformats.org/officeDocument/2006/relationships/image" Target="../media/image9.png"/><Relationship Id="rId4" Type="http://schemas.openxmlformats.org/officeDocument/2006/relationships/tags" Target="../tags/tag1106.xml"/><Relationship Id="rId31" Type="http://schemas.openxmlformats.org/officeDocument/2006/relationships/notesSlide" Target="../notesSlides/notesSlide89.xml"/><Relationship Id="rId30" Type="http://schemas.openxmlformats.org/officeDocument/2006/relationships/slideLayout" Target="../slideLayouts/slideLayout25.xml"/><Relationship Id="rId3" Type="http://schemas.openxmlformats.org/officeDocument/2006/relationships/image" Target="../media/image8.png"/><Relationship Id="rId29" Type="http://schemas.openxmlformats.org/officeDocument/2006/relationships/tags" Target="../tags/tag1129.xml"/><Relationship Id="rId28" Type="http://schemas.openxmlformats.org/officeDocument/2006/relationships/tags" Target="../tags/tag1128.xml"/><Relationship Id="rId27" Type="http://schemas.openxmlformats.org/officeDocument/2006/relationships/tags" Target="../tags/tag1127.xml"/><Relationship Id="rId26" Type="http://schemas.openxmlformats.org/officeDocument/2006/relationships/tags" Target="../tags/tag1126.xml"/><Relationship Id="rId25" Type="http://schemas.openxmlformats.org/officeDocument/2006/relationships/tags" Target="../tags/tag1125.xml"/><Relationship Id="rId24" Type="http://schemas.openxmlformats.org/officeDocument/2006/relationships/tags" Target="../tags/tag1124.xml"/><Relationship Id="rId23" Type="http://schemas.openxmlformats.org/officeDocument/2006/relationships/tags" Target="../tags/tag1123.xml"/><Relationship Id="rId22" Type="http://schemas.openxmlformats.org/officeDocument/2006/relationships/tags" Target="../tags/tag1122.xml"/><Relationship Id="rId21" Type="http://schemas.openxmlformats.org/officeDocument/2006/relationships/tags" Target="../tags/tag1121.xml"/><Relationship Id="rId20" Type="http://schemas.openxmlformats.org/officeDocument/2006/relationships/image" Target="../media/image75.png"/><Relationship Id="rId2" Type="http://schemas.openxmlformats.org/officeDocument/2006/relationships/tags" Target="../tags/tag1105.xml"/><Relationship Id="rId19" Type="http://schemas.openxmlformats.org/officeDocument/2006/relationships/tags" Target="../tags/tag1120.xml"/><Relationship Id="rId18" Type="http://schemas.openxmlformats.org/officeDocument/2006/relationships/tags" Target="../tags/tag1119.xml"/><Relationship Id="rId17" Type="http://schemas.openxmlformats.org/officeDocument/2006/relationships/tags" Target="../tags/tag1118.xml"/><Relationship Id="rId16" Type="http://schemas.openxmlformats.org/officeDocument/2006/relationships/tags" Target="../tags/tag1117.xml"/><Relationship Id="rId15" Type="http://schemas.openxmlformats.org/officeDocument/2006/relationships/tags" Target="../tags/tag1116.xml"/><Relationship Id="rId14" Type="http://schemas.openxmlformats.org/officeDocument/2006/relationships/tags" Target="../tags/tag1115.xml"/><Relationship Id="rId13" Type="http://schemas.openxmlformats.org/officeDocument/2006/relationships/tags" Target="../tags/tag1114.xml"/><Relationship Id="rId12" Type="http://schemas.openxmlformats.org/officeDocument/2006/relationships/tags" Target="../tags/tag1113.xml"/><Relationship Id="rId11" Type="http://schemas.openxmlformats.org/officeDocument/2006/relationships/tags" Target="../tags/tag1112.xml"/><Relationship Id="rId10" Type="http://schemas.openxmlformats.org/officeDocument/2006/relationships/tags" Target="../tags/tag1111.xml"/><Relationship Id="rId1" Type="http://schemas.openxmlformats.org/officeDocument/2006/relationships/tags" Target="../tags/tag1104.xml"/></Relationships>
</file>

<file path=ppt/slides/_rels/slide9.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image" Target="../media/image9.png"/><Relationship Id="rId3" Type="http://schemas.openxmlformats.org/officeDocument/2006/relationships/tags" Target="../tags/tag615.xml"/><Relationship Id="rId2" Type="http://schemas.openxmlformats.org/officeDocument/2006/relationships/image" Target="../media/image8.png"/><Relationship Id="rId19" Type="http://schemas.openxmlformats.org/officeDocument/2006/relationships/notesSlide" Target="../notesSlides/notesSlide9.xml"/><Relationship Id="rId18" Type="http://schemas.openxmlformats.org/officeDocument/2006/relationships/slideLayout" Target="../slideLayouts/slideLayout25.xml"/><Relationship Id="rId17" Type="http://schemas.openxmlformats.org/officeDocument/2006/relationships/tags" Target="../tags/tag628.xml"/><Relationship Id="rId16" Type="http://schemas.openxmlformats.org/officeDocument/2006/relationships/tags" Target="../tags/tag627.xml"/><Relationship Id="rId15" Type="http://schemas.openxmlformats.org/officeDocument/2006/relationships/tags" Target="../tags/tag626.xml"/><Relationship Id="rId14" Type="http://schemas.openxmlformats.org/officeDocument/2006/relationships/tags" Target="../tags/tag625.xml"/><Relationship Id="rId13" Type="http://schemas.openxmlformats.org/officeDocument/2006/relationships/tags" Target="../tags/tag624.xml"/><Relationship Id="rId12" Type="http://schemas.openxmlformats.org/officeDocument/2006/relationships/tags" Target="../tags/tag623.xml"/><Relationship Id="rId11" Type="http://schemas.openxmlformats.org/officeDocument/2006/relationships/tags" Target="../tags/tag622.xml"/><Relationship Id="rId10" Type="http://schemas.openxmlformats.org/officeDocument/2006/relationships/tags" Target="../tags/tag621.xml"/><Relationship Id="rId1" Type="http://schemas.openxmlformats.org/officeDocument/2006/relationships/tags" Target="../tags/tag614.xml"/></Relationships>
</file>

<file path=ppt/slides/_rels/slide90.xml.rels><?xml version="1.0" encoding="UTF-8" standalone="yes"?>
<Relationships xmlns="http://schemas.openxmlformats.org/package/2006/relationships"><Relationship Id="rId9" Type="http://schemas.openxmlformats.org/officeDocument/2006/relationships/tags" Target="../tags/tag1138.xml"/><Relationship Id="rId8" Type="http://schemas.openxmlformats.org/officeDocument/2006/relationships/tags" Target="../tags/tag1137.xml"/><Relationship Id="rId7" Type="http://schemas.openxmlformats.org/officeDocument/2006/relationships/tags" Target="../tags/tag1136.xml"/><Relationship Id="rId6" Type="http://schemas.openxmlformats.org/officeDocument/2006/relationships/tags" Target="../tags/tag1135.xml"/><Relationship Id="rId52" Type="http://schemas.openxmlformats.org/officeDocument/2006/relationships/notesSlide" Target="../notesSlides/notesSlide90.xml"/><Relationship Id="rId51" Type="http://schemas.openxmlformats.org/officeDocument/2006/relationships/slideLayout" Target="../slideLayouts/slideLayout25.xml"/><Relationship Id="rId50" Type="http://schemas.openxmlformats.org/officeDocument/2006/relationships/tags" Target="../tags/tag1177.xml"/><Relationship Id="rId5" Type="http://schemas.openxmlformats.org/officeDocument/2006/relationships/tags" Target="../tags/tag1134.xml"/><Relationship Id="rId49" Type="http://schemas.openxmlformats.org/officeDocument/2006/relationships/tags" Target="../tags/tag1176.xml"/><Relationship Id="rId48" Type="http://schemas.openxmlformats.org/officeDocument/2006/relationships/tags" Target="../tags/tag1175.xml"/><Relationship Id="rId47" Type="http://schemas.openxmlformats.org/officeDocument/2006/relationships/image" Target="../media/image73.png"/><Relationship Id="rId46" Type="http://schemas.openxmlformats.org/officeDocument/2006/relationships/tags" Target="../tags/tag1174.xml"/><Relationship Id="rId45" Type="http://schemas.openxmlformats.org/officeDocument/2006/relationships/tags" Target="../tags/tag1173.xml"/><Relationship Id="rId44" Type="http://schemas.openxmlformats.org/officeDocument/2006/relationships/tags" Target="../tags/tag1172.xml"/><Relationship Id="rId43" Type="http://schemas.openxmlformats.org/officeDocument/2006/relationships/image" Target="../media/image8.png"/><Relationship Id="rId42" Type="http://schemas.openxmlformats.org/officeDocument/2006/relationships/tags" Target="../tags/tag1171.xml"/><Relationship Id="rId41" Type="http://schemas.openxmlformats.org/officeDocument/2006/relationships/tags" Target="../tags/tag1170.xml"/><Relationship Id="rId40" Type="http://schemas.openxmlformats.org/officeDocument/2006/relationships/tags" Target="../tags/tag1169.xml"/><Relationship Id="rId4" Type="http://schemas.openxmlformats.org/officeDocument/2006/relationships/tags" Target="../tags/tag1133.xml"/><Relationship Id="rId39" Type="http://schemas.openxmlformats.org/officeDocument/2006/relationships/tags" Target="../tags/tag1168.xml"/><Relationship Id="rId38" Type="http://schemas.openxmlformats.org/officeDocument/2006/relationships/tags" Target="../tags/tag1167.xml"/><Relationship Id="rId37" Type="http://schemas.openxmlformats.org/officeDocument/2006/relationships/tags" Target="../tags/tag1166.xml"/><Relationship Id="rId36" Type="http://schemas.openxmlformats.org/officeDocument/2006/relationships/tags" Target="../tags/tag1165.xml"/><Relationship Id="rId35" Type="http://schemas.openxmlformats.org/officeDocument/2006/relationships/tags" Target="../tags/tag1164.xml"/><Relationship Id="rId34" Type="http://schemas.openxmlformats.org/officeDocument/2006/relationships/tags" Target="../tags/tag1163.xml"/><Relationship Id="rId33" Type="http://schemas.openxmlformats.org/officeDocument/2006/relationships/tags" Target="../tags/tag1162.xml"/><Relationship Id="rId32" Type="http://schemas.openxmlformats.org/officeDocument/2006/relationships/tags" Target="../tags/tag1161.xml"/><Relationship Id="rId31" Type="http://schemas.openxmlformats.org/officeDocument/2006/relationships/tags" Target="../tags/tag1160.xml"/><Relationship Id="rId30" Type="http://schemas.openxmlformats.org/officeDocument/2006/relationships/tags" Target="../tags/tag1159.xml"/><Relationship Id="rId3" Type="http://schemas.openxmlformats.org/officeDocument/2006/relationships/tags" Target="../tags/tag1132.xml"/><Relationship Id="rId29" Type="http://schemas.openxmlformats.org/officeDocument/2006/relationships/tags" Target="../tags/tag1158.xml"/><Relationship Id="rId28" Type="http://schemas.openxmlformats.org/officeDocument/2006/relationships/tags" Target="../tags/tag1157.xml"/><Relationship Id="rId27" Type="http://schemas.openxmlformats.org/officeDocument/2006/relationships/tags" Target="../tags/tag1156.xml"/><Relationship Id="rId26" Type="http://schemas.openxmlformats.org/officeDocument/2006/relationships/tags" Target="../tags/tag1155.xml"/><Relationship Id="rId25" Type="http://schemas.openxmlformats.org/officeDocument/2006/relationships/tags" Target="../tags/tag1154.xml"/><Relationship Id="rId24" Type="http://schemas.openxmlformats.org/officeDocument/2006/relationships/tags" Target="../tags/tag1153.xml"/><Relationship Id="rId23" Type="http://schemas.openxmlformats.org/officeDocument/2006/relationships/tags" Target="../tags/tag1152.xml"/><Relationship Id="rId22" Type="http://schemas.openxmlformats.org/officeDocument/2006/relationships/tags" Target="../tags/tag1151.xml"/><Relationship Id="rId21" Type="http://schemas.openxmlformats.org/officeDocument/2006/relationships/tags" Target="../tags/tag1150.xml"/><Relationship Id="rId20" Type="http://schemas.openxmlformats.org/officeDocument/2006/relationships/tags" Target="../tags/tag1149.xml"/><Relationship Id="rId2" Type="http://schemas.openxmlformats.org/officeDocument/2006/relationships/tags" Target="../tags/tag1131.xml"/><Relationship Id="rId19" Type="http://schemas.openxmlformats.org/officeDocument/2006/relationships/tags" Target="../tags/tag1148.xml"/><Relationship Id="rId18" Type="http://schemas.openxmlformats.org/officeDocument/2006/relationships/tags" Target="../tags/tag1147.xml"/><Relationship Id="rId17" Type="http://schemas.openxmlformats.org/officeDocument/2006/relationships/tags" Target="../tags/tag1146.xml"/><Relationship Id="rId16" Type="http://schemas.openxmlformats.org/officeDocument/2006/relationships/tags" Target="../tags/tag1145.xml"/><Relationship Id="rId15" Type="http://schemas.openxmlformats.org/officeDocument/2006/relationships/tags" Target="../tags/tag1144.xml"/><Relationship Id="rId14" Type="http://schemas.openxmlformats.org/officeDocument/2006/relationships/tags" Target="../tags/tag1143.xml"/><Relationship Id="rId13" Type="http://schemas.openxmlformats.org/officeDocument/2006/relationships/tags" Target="../tags/tag1142.xml"/><Relationship Id="rId12" Type="http://schemas.openxmlformats.org/officeDocument/2006/relationships/tags" Target="../tags/tag1141.xml"/><Relationship Id="rId11" Type="http://schemas.openxmlformats.org/officeDocument/2006/relationships/tags" Target="../tags/tag1140.xml"/><Relationship Id="rId10" Type="http://schemas.openxmlformats.org/officeDocument/2006/relationships/tags" Target="../tags/tag1139.xml"/><Relationship Id="rId1" Type="http://schemas.openxmlformats.org/officeDocument/2006/relationships/tags" Target="../tags/tag1130.xml"/></Relationships>
</file>

<file path=ppt/slides/_rels/slide91.xml.rels><?xml version="1.0" encoding="UTF-8" standalone="yes"?>
<Relationships xmlns="http://schemas.openxmlformats.org/package/2006/relationships"><Relationship Id="rId9" Type="http://schemas.openxmlformats.org/officeDocument/2006/relationships/tags" Target="../tags/tag1186.xml"/><Relationship Id="rId8" Type="http://schemas.openxmlformats.org/officeDocument/2006/relationships/tags" Target="../tags/tag1185.xml"/><Relationship Id="rId7" Type="http://schemas.openxmlformats.org/officeDocument/2006/relationships/tags" Target="../tags/tag1184.xml"/><Relationship Id="rId6" Type="http://schemas.openxmlformats.org/officeDocument/2006/relationships/tags" Target="../tags/tag1183.xml"/><Relationship Id="rId52" Type="http://schemas.openxmlformats.org/officeDocument/2006/relationships/notesSlide" Target="../notesSlides/notesSlide91.xml"/><Relationship Id="rId51" Type="http://schemas.openxmlformats.org/officeDocument/2006/relationships/slideLayout" Target="../slideLayouts/slideLayout25.xml"/><Relationship Id="rId50" Type="http://schemas.openxmlformats.org/officeDocument/2006/relationships/tags" Target="../tags/tag1225.xml"/><Relationship Id="rId5" Type="http://schemas.openxmlformats.org/officeDocument/2006/relationships/tags" Target="../tags/tag1182.xml"/><Relationship Id="rId49" Type="http://schemas.openxmlformats.org/officeDocument/2006/relationships/tags" Target="../tags/tag1224.xml"/><Relationship Id="rId48" Type="http://schemas.openxmlformats.org/officeDocument/2006/relationships/tags" Target="../tags/tag1223.xml"/><Relationship Id="rId47" Type="http://schemas.openxmlformats.org/officeDocument/2006/relationships/image" Target="../media/image73.png"/><Relationship Id="rId46" Type="http://schemas.openxmlformats.org/officeDocument/2006/relationships/tags" Target="../tags/tag1222.xml"/><Relationship Id="rId45" Type="http://schemas.openxmlformats.org/officeDocument/2006/relationships/tags" Target="../tags/tag1221.xml"/><Relationship Id="rId44" Type="http://schemas.openxmlformats.org/officeDocument/2006/relationships/tags" Target="../tags/tag1220.xml"/><Relationship Id="rId43" Type="http://schemas.openxmlformats.org/officeDocument/2006/relationships/image" Target="../media/image8.png"/><Relationship Id="rId42" Type="http://schemas.openxmlformats.org/officeDocument/2006/relationships/tags" Target="../tags/tag1219.xml"/><Relationship Id="rId41" Type="http://schemas.openxmlformats.org/officeDocument/2006/relationships/tags" Target="../tags/tag1218.xml"/><Relationship Id="rId40" Type="http://schemas.openxmlformats.org/officeDocument/2006/relationships/tags" Target="../tags/tag1217.xml"/><Relationship Id="rId4" Type="http://schemas.openxmlformats.org/officeDocument/2006/relationships/tags" Target="../tags/tag1181.xml"/><Relationship Id="rId39" Type="http://schemas.openxmlformats.org/officeDocument/2006/relationships/tags" Target="../tags/tag1216.xml"/><Relationship Id="rId38" Type="http://schemas.openxmlformats.org/officeDocument/2006/relationships/tags" Target="../tags/tag1215.xml"/><Relationship Id="rId37" Type="http://schemas.openxmlformats.org/officeDocument/2006/relationships/tags" Target="../tags/tag1214.xml"/><Relationship Id="rId36" Type="http://schemas.openxmlformats.org/officeDocument/2006/relationships/tags" Target="../tags/tag1213.xml"/><Relationship Id="rId35" Type="http://schemas.openxmlformats.org/officeDocument/2006/relationships/tags" Target="../tags/tag1212.xml"/><Relationship Id="rId34" Type="http://schemas.openxmlformats.org/officeDocument/2006/relationships/tags" Target="../tags/tag1211.xml"/><Relationship Id="rId33" Type="http://schemas.openxmlformats.org/officeDocument/2006/relationships/tags" Target="../tags/tag1210.xml"/><Relationship Id="rId32" Type="http://schemas.openxmlformats.org/officeDocument/2006/relationships/tags" Target="../tags/tag1209.xml"/><Relationship Id="rId31" Type="http://schemas.openxmlformats.org/officeDocument/2006/relationships/tags" Target="../tags/tag1208.xml"/><Relationship Id="rId30" Type="http://schemas.openxmlformats.org/officeDocument/2006/relationships/tags" Target="../tags/tag1207.xml"/><Relationship Id="rId3" Type="http://schemas.openxmlformats.org/officeDocument/2006/relationships/tags" Target="../tags/tag1180.xml"/><Relationship Id="rId29" Type="http://schemas.openxmlformats.org/officeDocument/2006/relationships/tags" Target="../tags/tag1206.xml"/><Relationship Id="rId28" Type="http://schemas.openxmlformats.org/officeDocument/2006/relationships/tags" Target="../tags/tag1205.xml"/><Relationship Id="rId27" Type="http://schemas.openxmlformats.org/officeDocument/2006/relationships/tags" Target="../tags/tag1204.xml"/><Relationship Id="rId26" Type="http://schemas.openxmlformats.org/officeDocument/2006/relationships/tags" Target="../tags/tag1203.xml"/><Relationship Id="rId25" Type="http://schemas.openxmlformats.org/officeDocument/2006/relationships/tags" Target="../tags/tag1202.xml"/><Relationship Id="rId24" Type="http://schemas.openxmlformats.org/officeDocument/2006/relationships/tags" Target="../tags/tag1201.xml"/><Relationship Id="rId23" Type="http://schemas.openxmlformats.org/officeDocument/2006/relationships/tags" Target="../tags/tag1200.xml"/><Relationship Id="rId22" Type="http://schemas.openxmlformats.org/officeDocument/2006/relationships/tags" Target="../tags/tag1199.xml"/><Relationship Id="rId21" Type="http://schemas.openxmlformats.org/officeDocument/2006/relationships/tags" Target="../tags/tag1198.xml"/><Relationship Id="rId20" Type="http://schemas.openxmlformats.org/officeDocument/2006/relationships/tags" Target="../tags/tag1197.xml"/><Relationship Id="rId2" Type="http://schemas.openxmlformats.org/officeDocument/2006/relationships/tags" Target="../tags/tag1179.xml"/><Relationship Id="rId19" Type="http://schemas.openxmlformats.org/officeDocument/2006/relationships/tags" Target="../tags/tag1196.xml"/><Relationship Id="rId18" Type="http://schemas.openxmlformats.org/officeDocument/2006/relationships/tags" Target="../tags/tag1195.xml"/><Relationship Id="rId17" Type="http://schemas.openxmlformats.org/officeDocument/2006/relationships/tags" Target="../tags/tag1194.xml"/><Relationship Id="rId16" Type="http://schemas.openxmlformats.org/officeDocument/2006/relationships/tags" Target="../tags/tag1193.xml"/><Relationship Id="rId15" Type="http://schemas.openxmlformats.org/officeDocument/2006/relationships/tags" Target="../tags/tag1192.xml"/><Relationship Id="rId14" Type="http://schemas.openxmlformats.org/officeDocument/2006/relationships/tags" Target="../tags/tag1191.xml"/><Relationship Id="rId13" Type="http://schemas.openxmlformats.org/officeDocument/2006/relationships/tags" Target="../tags/tag1190.xml"/><Relationship Id="rId12" Type="http://schemas.openxmlformats.org/officeDocument/2006/relationships/tags" Target="../tags/tag1189.xml"/><Relationship Id="rId11" Type="http://schemas.openxmlformats.org/officeDocument/2006/relationships/tags" Target="../tags/tag1188.xml"/><Relationship Id="rId10" Type="http://schemas.openxmlformats.org/officeDocument/2006/relationships/tags" Target="../tags/tag1187.xml"/><Relationship Id="rId1" Type="http://schemas.openxmlformats.org/officeDocument/2006/relationships/tags" Target="../tags/tag1178.xml"/></Relationships>
</file>

<file path=ppt/slides/_rels/slide92.xml.rels><?xml version="1.0" encoding="UTF-8" standalone="yes"?>
<Relationships xmlns="http://schemas.openxmlformats.org/package/2006/relationships"><Relationship Id="rId9" Type="http://schemas.openxmlformats.org/officeDocument/2006/relationships/tags" Target="../tags/tag1231.xml"/><Relationship Id="rId8" Type="http://schemas.openxmlformats.org/officeDocument/2006/relationships/tags" Target="../tags/tag1230.xml"/><Relationship Id="rId7" Type="http://schemas.openxmlformats.org/officeDocument/2006/relationships/image" Target="../media/image77.jpeg"/><Relationship Id="rId6" Type="http://schemas.openxmlformats.org/officeDocument/2006/relationships/tags" Target="../tags/tag1229.xml"/><Relationship Id="rId5" Type="http://schemas.openxmlformats.org/officeDocument/2006/relationships/tags" Target="../tags/tag1228.xml"/><Relationship Id="rId4" Type="http://schemas.openxmlformats.org/officeDocument/2006/relationships/image" Target="../media/image9.png"/><Relationship Id="rId3" Type="http://schemas.openxmlformats.org/officeDocument/2006/relationships/tags" Target="../tags/tag1227.xml"/><Relationship Id="rId2" Type="http://schemas.openxmlformats.org/officeDocument/2006/relationships/image" Target="../media/image8.png"/><Relationship Id="rId12" Type="http://schemas.openxmlformats.org/officeDocument/2006/relationships/notesSlide" Target="../notesSlides/notesSlide92.xml"/><Relationship Id="rId11" Type="http://schemas.openxmlformats.org/officeDocument/2006/relationships/slideLayout" Target="../slideLayouts/slideLayout25.xml"/><Relationship Id="rId10" Type="http://schemas.openxmlformats.org/officeDocument/2006/relationships/tags" Target="../tags/tag1232.xml"/><Relationship Id="rId1" Type="http://schemas.openxmlformats.org/officeDocument/2006/relationships/tags" Target="../tags/tag1226.xml"/></Relationships>
</file>

<file path=ppt/slides/_rels/slide93.xml.rels><?xml version="1.0" encoding="UTF-8" standalone="yes"?>
<Relationships xmlns="http://schemas.openxmlformats.org/package/2006/relationships"><Relationship Id="rId6" Type="http://schemas.openxmlformats.org/officeDocument/2006/relationships/notesSlide" Target="../notesSlides/notesSlide93.xml"/><Relationship Id="rId5" Type="http://schemas.openxmlformats.org/officeDocument/2006/relationships/slideLayout" Target="../slideLayouts/slideLayout3.xml"/><Relationship Id="rId4" Type="http://schemas.openxmlformats.org/officeDocument/2006/relationships/themeOverride" Target="../theme/themeOverride14.xml"/><Relationship Id="rId3" Type="http://schemas.openxmlformats.org/officeDocument/2006/relationships/tags" Target="../tags/tag1235.xml"/><Relationship Id="rId2" Type="http://schemas.openxmlformats.org/officeDocument/2006/relationships/tags" Target="../tags/tag1234.xml"/><Relationship Id="rId1" Type="http://schemas.openxmlformats.org/officeDocument/2006/relationships/tags" Target="../tags/tag1233.xml"/></Relationships>
</file>

<file path=ppt/slides/_rels/slide94.xml.rels><?xml version="1.0" encoding="UTF-8" standalone="yes"?>
<Relationships xmlns="http://schemas.openxmlformats.org/package/2006/relationships"><Relationship Id="rId9" Type="http://schemas.openxmlformats.org/officeDocument/2006/relationships/tags" Target="../tags/tag1242.xml"/><Relationship Id="rId8" Type="http://schemas.openxmlformats.org/officeDocument/2006/relationships/tags" Target="../tags/tag1241.xml"/><Relationship Id="rId7" Type="http://schemas.openxmlformats.org/officeDocument/2006/relationships/tags" Target="../tags/tag1240.xml"/><Relationship Id="rId6" Type="http://schemas.openxmlformats.org/officeDocument/2006/relationships/tags" Target="../tags/tag1239.xml"/><Relationship Id="rId5" Type="http://schemas.openxmlformats.org/officeDocument/2006/relationships/image" Target="../media/image9.png"/><Relationship Id="rId4" Type="http://schemas.openxmlformats.org/officeDocument/2006/relationships/tags" Target="../tags/tag1238.xml"/><Relationship Id="rId3" Type="http://schemas.openxmlformats.org/officeDocument/2006/relationships/image" Target="../media/image8.png"/><Relationship Id="rId2" Type="http://schemas.openxmlformats.org/officeDocument/2006/relationships/tags" Target="../tags/tag1237.xml"/><Relationship Id="rId13" Type="http://schemas.openxmlformats.org/officeDocument/2006/relationships/notesSlide" Target="../notesSlides/notesSlide94.xml"/><Relationship Id="rId12" Type="http://schemas.openxmlformats.org/officeDocument/2006/relationships/slideLayout" Target="../slideLayouts/slideLayout25.xml"/><Relationship Id="rId11" Type="http://schemas.openxmlformats.org/officeDocument/2006/relationships/tags" Target="../tags/tag1244.xml"/><Relationship Id="rId10" Type="http://schemas.openxmlformats.org/officeDocument/2006/relationships/tags" Target="../tags/tag1243.xml"/><Relationship Id="rId1" Type="http://schemas.openxmlformats.org/officeDocument/2006/relationships/tags" Target="../tags/tag1236.xml"/></Relationships>
</file>

<file path=ppt/slides/_rels/slide95.xml.rels><?xml version="1.0" encoding="UTF-8" standalone="yes"?>
<Relationships xmlns="http://schemas.openxmlformats.org/package/2006/relationships"><Relationship Id="rId9" Type="http://schemas.openxmlformats.org/officeDocument/2006/relationships/tags" Target="../tags/tag1251.xml"/><Relationship Id="rId8" Type="http://schemas.openxmlformats.org/officeDocument/2006/relationships/tags" Target="../tags/tag1250.xml"/><Relationship Id="rId7" Type="http://schemas.openxmlformats.org/officeDocument/2006/relationships/tags" Target="../tags/tag1249.xml"/><Relationship Id="rId6" Type="http://schemas.openxmlformats.org/officeDocument/2006/relationships/tags" Target="../tags/tag1248.xml"/><Relationship Id="rId5" Type="http://schemas.openxmlformats.org/officeDocument/2006/relationships/image" Target="../media/image9.png"/><Relationship Id="rId4" Type="http://schemas.openxmlformats.org/officeDocument/2006/relationships/tags" Target="../tags/tag1247.xml"/><Relationship Id="rId3" Type="http://schemas.openxmlformats.org/officeDocument/2006/relationships/image" Target="../media/image8.png"/><Relationship Id="rId2" Type="http://schemas.openxmlformats.org/officeDocument/2006/relationships/tags" Target="../tags/tag1246.xml"/><Relationship Id="rId12" Type="http://schemas.openxmlformats.org/officeDocument/2006/relationships/notesSlide" Target="../notesSlides/notesSlide95.xml"/><Relationship Id="rId11" Type="http://schemas.openxmlformats.org/officeDocument/2006/relationships/slideLayout" Target="../slideLayouts/slideLayout25.xml"/><Relationship Id="rId10" Type="http://schemas.openxmlformats.org/officeDocument/2006/relationships/tags" Target="../tags/tag1252.xml"/><Relationship Id="rId1" Type="http://schemas.openxmlformats.org/officeDocument/2006/relationships/tags" Target="../tags/tag1245.xml"/></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11.xml"/><Relationship Id="rId3" Type="http://schemas.openxmlformats.org/officeDocument/2006/relationships/themeOverride" Target="../theme/themeOverride15.xml"/><Relationship Id="rId2" Type="http://schemas.openxmlformats.org/officeDocument/2006/relationships/tags" Target="../tags/tag1254.xml"/><Relationship Id="rId1" Type="http://schemas.openxmlformats.org/officeDocument/2006/relationships/tags" Target="../tags/tag12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a:xfrm>
            <a:off x="4796155" y="1843405"/>
            <a:ext cx="4919980" cy="1999615"/>
          </a:xfrm>
        </p:spPr>
        <p:txBody>
          <a:bodyPr>
            <a:normAutofit fontScale="90000"/>
          </a:bodyPr>
          <a:lstStyle/>
          <a:p>
            <a:r>
              <a:rPr lang="zh-CN" altLang="en-US" dirty="0"/>
              <a:t>出口退（免）税新旧系统差异</a:t>
            </a:r>
            <a:endParaRPr lang="zh-CN" altLang="en-US" dirty="0"/>
          </a:p>
        </p:txBody>
      </p:sp>
      <p:sp>
        <p:nvSpPr>
          <p:cNvPr id="13" name="副标题 12"/>
          <p:cNvSpPr>
            <a:spLocks noGrp="1"/>
          </p:cNvSpPr>
          <p:nvPr>
            <p:ph type="subTitle" idx="1"/>
            <p:custDataLst>
              <p:tags r:id="rId2"/>
            </p:custDataLst>
          </p:nvPr>
        </p:nvSpPr>
        <p:spPr/>
        <p:txBody>
          <a:bodyPr/>
          <a:lstStyle/>
          <a:p>
            <a:r>
              <a:rPr lang="zh-CN" altLang="en-US" dirty="0"/>
              <a:t>宁波市电子税务局</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9" name="图片 8"/>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15" name="直角三角形 14"/>
          <p:cNvSpPr/>
          <p:nvPr>
            <p:custDataLst>
              <p:tags r:id="rId5"/>
            </p:custDataLst>
          </p:nvPr>
        </p:nvSpPr>
        <p:spPr>
          <a:xfrm rot="16200000">
            <a:off x="8244969" y="2910965"/>
            <a:ext cx="5026169" cy="2867890"/>
          </a:xfrm>
          <a:prstGeom prst="rtTriangle">
            <a:avLst/>
          </a:prstGeom>
          <a:pattFill prst="zigZag">
            <a:fgClr>
              <a:schemeClr val="dk2"/>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6"/>
            </p:custDataLst>
          </p:nvPr>
        </p:nvSpPr>
        <p:spPr>
          <a:xfrm>
            <a:off x="0" y="4339772"/>
            <a:ext cx="12192000" cy="251822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17" name="任意多边形: 形状 16"/>
          <p:cNvSpPr/>
          <p:nvPr>
            <p:custDataLst>
              <p:tags r:id="rId7"/>
            </p:custDataLst>
          </p:nvPr>
        </p:nvSpPr>
        <p:spPr>
          <a:xfrm>
            <a:off x="8610586" y="509526"/>
            <a:ext cx="3581415" cy="6348469"/>
          </a:xfrm>
          <a:custGeom>
            <a:avLst/>
            <a:gdLst>
              <a:gd name="connsiteX0" fmla="*/ 3581415 w 3581415"/>
              <a:gd name="connsiteY0" fmla="*/ 0 h 6348469"/>
              <a:gd name="connsiteX1" fmla="*/ 3581415 w 3581415"/>
              <a:gd name="connsiteY1" fmla="*/ 435960 h 6348469"/>
              <a:gd name="connsiteX2" fmla="*/ 245942 w 3581415"/>
              <a:gd name="connsiteY2" fmla="*/ 6348469 h 6348469"/>
              <a:gd name="connsiteX3" fmla="*/ 0 w 3581415"/>
              <a:gd name="connsiteY3" fmla="*/ 6348469 h 6348469"/>
            </a:gdLst>
            <a:ahLst/>
            <a:cxnLst>
              <a:cxn ang="0">
                <a:pos x="connsiteX0" y="connsiteY0"/>
              </a:cxn>
              <a:cxn ang="0">
                <a:pos x="connsiteX1" y="connsiteY1"/>
              </a:cxn>
              <a:cxn ang="0">
                <a:pos x="connsiteX2" y="connsiteY2"/>
              </a:cxn>
              <a:cxn ang="0">
                <a:pos x="connsiteX3" y="connsiteY3"/>
              </a:cxn>
            </a:cxnLst>
            <a:rect l="l" t="t" r="r" b="b"/>
            <a:pathLst>
              <a:path w="3581415" h="6348469">
                <a:moveTo>
                  <a:pt x="3581415" y="0"/>
                </a:moveTo>
                <a:lnTo>
                  <a:pt x="3581415" y="435960"/>
                </a:lnTo>
                <a:lnTo>
                  <a:pt x="245942" y="6348469"/>
                </a:lnTo>
                <a:lnTo>
                  <a:pt x="0" y="6348469"/>
                </a:ln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任意多边形: 形状 21"/>
          <p:cNvSpPr/>
          <p:nvPr>
            <p:custDataLst>
              <p:tags r:id="rId8"/>
            </p:custDataLst>
          </p:nvPr>
        </p:nvSpPr>
        <p:spPr>
          <a:xfrm rot="10800000">
            <a:off x="10205206" y="-27942"/>
            <a:ext cx="1799923" cy="1189480"/>
          </a:xfrm>
          <a:custGeom>
            <a:avLst/>
            <a:gdLst>
              <a:gd name="connsiteX0" fmla="*/ 3261856 w 3261856"/>
              <a:gd name="connsiteY0" fmla="*/ 2155600 h 2155600"/>
              <a:gd name="connsiteX1" fmla="*/ 2154270 w 3261856"/>
              <a:gd name="connsiteY1" fmla="*/ 2155600 h 2155600"/>
              <a:gd name="connsiteX2" fmla="*/ 1630929 w 3261856"/>
              <a:gd name="connsiteY2" fmla="*/ 1463900 h 2155600"/>
              <a:gd name="connsiteX3" fmla="*/ 1107588 w 3261856"/>
              <a:gd name="connsiteY3" fmla="*/ 2155600 h 2155600"/>
              <a:gd name="connsiteX4" fmla="*/ 0 w 3261856"/>
              <a:gd name="connsiteY4" fmla="*/ 2155600 h 2155600"/>
              <a:gd name="connsiteX5" fmla="*/ 1630928 w 3261856"/>
              <a:gd name="connsiteY5" fmla="*/ 0 h 21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1856" h="2155600">
                <a:moveTo>
                  <a:pt x="3261856" y="2155600"/>
                </a:moveTo>
                <a:lnTo>
                  <a:pt x="2154270" y="2155600"/>
                </a:lnTo>
                <a:lnTo>
                  <a:pt x="1630929" y="1463900"/>
                </a:lnTo>
                <a:lnTo>
                  <a:pt x="1107588" y="2155600"/>
                </a:lnTo>
                <a:lnTo>
                  <a:pt x="0" y="2155600"/>
                </a:lnTo>
                <a:lnTo>
                  <a:pt x="1630928" y="0"/>
                </a:ln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9"/>
            </p:custDataLst>
          </p:nvPr>
        </p:nvSpPr>
        <p:spPr>
          <a:xfrm>
            <a:off x="670560" y="1233805"/>
            <a:ext cx="10852150" cy="193421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为什么修改？</a:t>
            </a:r>
            <a:endPar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文件层面，对照现有文件规定，尤其是原有《汇总表》《明细表》的填表说明：</a:t>
            </a:r>
            <a:endPar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49300" lvl="1" indent="-304800" algn="l" fontAlgn="ctr">
              <a:lnSpc>
                <a:spcPct val="130000"/>
              </a:lnSpc>
              <a:spcBef>
                <a:spcPts val="0"/>
              </a:spcBef>
              <a:spcAft>
                <a:spcPts val="0"/>
              </a:spcAft>
              <a:buSzPct val="100000"/>
              <a:buFont typeface="+mj-lt"/>
              <a:buAutoNum type="arabicPeriod"/>
            </a:pP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原有《汇总表》填列</a:t>
            </a:r>
            <a:r>
              <a:rPr lang="zh-CN" altLang="zh-CN" sz="2200" b="1"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免税购进原材料价格计算出的“两个抵减额”</a:t>
            </a: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的</a:t>
            </a:r>
            <a:r>
              <a:rPr lang="zh-CN" altLang="zh-CN" sz="2200" u="none" strike="noStrike" baseline="0" dirty="0">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文件依据不充分</a:t>
            </a: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 ☞</a:t>
            </a:r>
            <a:endPar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graphicFrame>
        <p:nvGraphicFramePr>
          <p:cNvPr id="6" name="表格 5"/>
          <p:cNvGraphicFramePr/>
          <p:nvPr>
            <p:custDataLst>
              <p:tags r:id="rId10"/>
            </p:custDataLst>
          </p:nvPr>
        </p:nvGraphicFramePr>
        <p:xfrm>
          <a:off x="800100" y="4357370"/>
          <a:ext cx="10721975" cy="1506855"/>
        </p:xfrm>
        <a:graphic>
          <a:graphicData uri="http://schemas.openxmlformats.org/drawingml/2006/table">
            <a:tbl>
              <a:tblPr firstRow="1" bandRow="1">
                <a:tableStyleId>{16D9F66E-5EB9-4882-86FB-DCBF35E3C3E4}</a:tableStyleId>
              </a:tblPr>
              <a:tblGrid>
                <a:gridCol w="10721975"/>
              </a:tblGrid>
              <a:tr h="749300">
                <a:tc>
                  <a:txBody>
                    <a:bodyPr/>
                    <a:p>
                      <a:pPr>
                        <a:buNone/>
                      </a:pPr>
                      <a:r>
                        <a:rPr lang="zh-CN" altLang="en-US" sz="2135" b="0">
                          <a:latin typeface="微软雅黑" panose="020B0503020204020204" pitchFamily="34" charset="-122"/>
                          <a:ea typeface="微软雅黑" panose="020B0503020204020204" pitchFamily="34" charset="-122"/>
                          <a:cs typeface="微软雅黑" panose="020B0503020204020204" pitchFamily="34" charset="-122"/>
                        </a:rPr>
                        <a:t>原表单第24栏“免抵退税不得免征和抵扣税额抵减额”应与新表单第12栏合计数相等；</a:t>
                      </a:r>
                      <a:endParaRPr lang="zh-CN" altLang="en-US" sz="2135" b="0">
                        <a:latin typeface="微软雅黑" panose="020B0503020204020204" pitchFamily="34" charset="-122"/>
                        <a:ea typeface="微软雅黑" panose="020B0503020204020204" pitchFamily="34" charset="-122"/>
                        <a:cs typeface="微软雅黑" panose="020B0503020204020204" pitchFamily="34" charset="-122"/>
                      </a:endParaRPr>
                    </a:p>
                  </a:txBody>
                  <a:tcPr marL="121920" marR="121920" marT="60960" marB="60960"/>
                </a:tc>
              </a:tr>
              <a:tr h="757555">
                <a:tc>
                  <a:txBody>
                    <a:bodyPr/>
                    <a:p>
                      <a:pPr>
                        <a:buNone/>
                      </a:pPr>
                      <a:r>
                        <a:rPr lang="zh-CN" altLang="en-US" sz="2135">
                          <a:latin typeface="微软雅黑" panose="020B0503020204020204" pitchFamily="34" charset="-122"/>
                          <a:ea typeface="微软雅黑" panose="020B0503020204020204" pitchFamily="34" charset="-122"/>
                          <a:cs typeface="微软雅黑" panose="020B0503020204020204" pitchFamily="34" charset="-122"/>
                        </a:rPr>
                        <a:t>原表单第31栏“免抵退税额抵减额”应与新表单第11栏合计数相等；</a:t>
                      </a:r>
                      <a:endParaRPr lang="zh-CN" altLang="en-US" sz="2135">
                        <a:latin typeface="微软雅黑" panose="020B0503020204020204" pitchFamily="34" charset="-122"/>
                        <a:ea typeface="微软雅黑" panose="020B0503020204020204" pitchFamily="34" charset="-122"/>
                        <a:cs typeface="微软雅黑" panose="020B0503020204020204" pitchFamily="34" charset="-122"/>
                      </a:endParaRPr>
                    </a:p>
                  </a:txBody>
                  <a:tcPr marL="121920" marR="121920" marT="60960" marB="60960"/>
                </a:tc>
              </a:tr>
            </a:tbl>
          </a:graphicData>
        </a:graphic>
      </p:graphicFrame>
      <p:sp>
        <p:nvSpPr>
          <p:cNvPr id="3" name="文本框 2"/>
          <p:cNvSpPr txBox="1"/>
          <p:nvPr>
            <p:custDataLst>
              <p:tags r:id="rId11"/>
            </p:custDataLst>
          </p:nvPr>
        </p:nvSpPr>
        <p:spPr>
          <a:xfrm>
            <a:off x="670560" y="509270"/>
            <a:ext cx="105664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buNone/>
            </a:pPr>
            <a:r>
              <a:rPr lang="zh-CN" sz="36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出口货物免抵退税申报表单</a:t>
            </a:r>
            <a:endParaRPr lang="zh-CN" sz="36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Tree>
    <p:custDataLst>
      <p:tags r:id="rId12"/>
    </p:custDataLst>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矩形 3"/>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6" name="图片 15"/>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21" name="矩形 5"/>
          <p:cNvSpPr/>
          <p:nvPr>
            <p:custDataLst>
              <p:tags r:id="rId6"/>
            </p:custDataLst>
          </p:nvPr>
        </p:nvSpPr>
        <p:spPr>
          <a:xfrm>
            <a:off x="609564" y="1216800"/>
            <a:ext cx="10972724" cy="5030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3" name="矩形 4"/>
          <p:cNvSpPr/>
          <p:nvPr>
            <p:custDataLst>
              <p:tags r:id="rId7"/>
            </p:custDataLst>
          </p:nvPr>
        </p:nvSpPr>
        <p:spPr>
          <a:xfrm>
            <a:off x="8991551" y="61468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3"/>
          <p:cNvSpPr/>
          <p:nvPr>
            <p:custDataLst>
              <p:tags r:id="rId8"/>
            </p:custDataLst>
          </p:nvPr>
        </p:nvSpPr>
        <p:spPr>
          <a:xfrm>
            <a:off x="609879" y="12164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9"/>
            </p:custDataLst>
          </p:nvPr>
        </p:nvSpPr>
        <p:spPr>
          <a:xfrm>
            <a:off x="457155" y="152401"/>
            <a:ext cx="11277689" cy="609600"/>
          </a:xfrm>
          <a:prstGeom prst="rect">
            <a:avLst/>
          </a:prstGeom>
          <a:noFill/>
        </p:spPr>
        <p:txBody>
          <a:bodyPr wrap="square" lIns="63500" tIns="25400" rIns="63500" bIns="25400" rtlCol="0" anchor="ctr">
            <a:noAutofit/>
          </a:bodyPr>
          <a:p>
            <a:pPr marL="0" indent="0" algn="l">
              <a:lnSpc>
                <a:spcPct val="100000"/>
              </a:lnSpc>
              <a:spcBef>
                <a:spcPts val="0"/>
              </a:spcBef>
              <a:spcAft>
                <a:spcPts val="0"/>
              </a:spcAft>
              <a:buSzPct val="100000"/>
              <a:buNone/>
            </a:pPr>
            <a:r>
              <a:rPr lang="zh-CN" sz="32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出口货物免抵退税申报表单</a:t>
            </a:r>
            <a:endParaRPr lang="zh-CN" sz="32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10"/>
            </p:custDataLst>
          </p:nvPr>
        </p:nvSpPr>
        <p:spPr>
          <a:xfrm>
            <a:off x="914364" y="1521600"/>
            <a:ext cx="10363188" cy="4422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为什么修改？</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文件层面，对照现有文件规定，尤其是原有《汇总表》《明细表》的填表说明：</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49300" lvl="1" indent="-304800" algn="l" fontAlgn="ctr">
              <a:lnSpc>
                <a:spcPct val="130000"/>
              </a:lnSpc>
              <a:spcBef>
                <a:spcPts val="0"/>
              </a:spcBef>
              <a:spcAft>
                <a:spcPts val="0"/>
              </a:spcAft>
              <a:buSzPct val="100000"/>
              <a:buFont typeface="+mj-lt"/>
              <a:buAutoNum type="arabicPeriod" startAt="2"/>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原有《汇总表》</a:t>
            </a:r>
            <a:r>
              <a:rPr lang="zh-CN" altLang="zh-CN" sz="2000" b="1"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填列进料加工核销产生的“两个调整额”</a:t>
            </a:r>
            <a:r>
              <a:rPr lang="zh-CN" altLang="zh-CN" sz="2000" u="none" strike="noStrike" spc="200" baseline="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文件依据不充分</a:t>
            </a: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        </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1028700" lvl="2" indent="-279400" algn="l" fontAlgn="ctr">
              <a:lnSpc>
                <a:spcPct val="130000"/>
              </a:lnSpc>
              <a:spcBef>
                <a:spcPts val="0"/>
              </a:spcBef>
              <a:spcAft>
                <a:spcPts val="0"/>
              </a:spcAft>
              <a:buSzPct val="100000"/>
              <a:buFont typeface="+mj-ea"/>
              <a:buAutoNum type="circleNumDbPlain"/>
            </a:pPr>
            <a:r>
              <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2018年16号公告第九条第（三）项：……应在核销确认的次月，根据《生产企业进料加工业务免抵退税核销表》确认的</a:t>
            </a:r>
            <a:r>
              <a:rPr lang="en-US" altLang="zh-CN" sz="2000" u="none" strike="noStrike" spc="200" baseline="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不得免征和抵扣税额在纳税申报时申报调整</a:t>
            </a:r>
            <a:r>
              <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；应在确认核销后的首次免抵退税申报时，根据《生产企业进料加工业务免抵退税核销表》确认的调整免抵退税额</a:t>
            </a:r>
            <a:r>
              <a:rPr lang="en-US" altLang="zh-CN" sz="2000" u="none" strike="noStrike" spc="200" baseline="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申报调整当期免抵退税额</a:t>
            </a:r>
            <a:r>
              <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 ☞</a:t>
            </a:r>
            <a:endPar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11"/>
    </p:custDataLst>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9" name="图片 8"/>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15" name="直角三角形 14"/>
          <p:cNvSpPr/>
          <p:nvPr>
            <p:custDataLst>
              <p:tags r:id="rId5"/>
            </p:custDataLst>
          </p:nvPr>
        </p:nvSpPr>
        <p:spPr>
          <a:xfrm rot="16200000">
            <a:off x="8244969" y="2910965"/>
            <a:ext cx="5026169" cy="2867890"/>
          </a:xfrm>
          <a:prstGeom prst="rtTriangle">
            <a:avLst/>
          </a:prstGeom>
          <a:pattFill prst="zigZag">
            <a:fgClr>
              <a:schemeClr val="dk2"/>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3" name="矩形 2"/>
          <p:cNvSpPr/>
          <p:nvPr>
            <p:custDataLst>
              <p:tags r:id="rId6"/>
            </p:custDataLst>
          </p:nvPr>
        </p:nvSpPr>
        <p:spPr>
          <a:xfrm>
            <a:off x="0" y="4330247"/>
            <a:ext cx="12192000" cy="251822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17" name="任意多边形: 形状 16"/>
          <p:cNvSpPr/>
          <p:nvPr>
            <p:custDataLst>
              <p:tags r:id="rId7"/>
            </p:custDataLst>
          </p:nvPr>
        </p:nvSpPr>
        <p:spPr>
          <a:xfrm>
            <a:off x="8610586" y="509526"/>
            <a:ext cx="3581415" cy="6348469"/>
          </a:xfrm>
          <a:custGeom>
            <a:avLst/>
            <a:gdLst>
              <a:gd name="connsiteX0" fmla="*/ 3581415 w 3581415"/>
              <a:gd name="connsiteY0" fmla="*/ 0 h 6348469"/>
              <a:gd name="connsiteX1" fmla="*/ 3581415 w 3581415"/>
              <a:gd name="connsiteY1" fmla="*/ 435960 h 6348469"/>
              <a:gd name="connsiteX2" fmla="*/ 245942 w 3581415"/>
              <a:gd name="connsiteY2" fmla="*/ 6348469 h 6348469"/>
              <a:gd name="connsiteX3" fmla="*/ 0 w 3581415"/>
              <a:gd name="connsiteY3" fmla="*/ 6348469 h 6348469"/>
            </a:gdLst>
            <a:ahLst/>
            <a:cxnLst>
              <a:cxn ang="0">
                <a:pos x="connsiteX0" y="connsiteY0"/>
              </a:cxn>
              <a:cxn ang="0">
                <a:pos x="connsiteX1" y="connsiteY1"/>
              </a:cxn>
              <a:cxn ang="0">
                <a:pos x="connsiteX2" y="connsiteY2"/>
              </a:cxn>
              <a:cxn ang="0">
                <a:pos x="connsiteX3" y="connsiteY3"/>
              </a:cxn>
            </a:cxnLst>
            <a:rect l="l" t="t" r="r" b="b"/>
            <a:pathLst>
              <a:path w="3581415" h="6348469">
                <a:moveTo>
                  <a:pt x="3581415" y="0"/>
                </a:moveTo>
                <a:lnTo>
                  <a:pt x="3581415" y="435960"/>
                </a:lnTo>
                <a:lnTo>
                  <a:pt x="245942" y="6348469"/>
                </a:lnTo>
                <a:lnTo>
                  <a:pt x="0" y="6348469"/>
                </a:ln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任意多边形: 形状 21"/>
          <p:cNvSpPr/>
          <p:nvPr>
            <p:custDataLst>
              <p:tags r:id="rId8"/>
            </p:custDataLst>
          </p:nvPr>
        </p:nvSpPr>
        <p:spPr>
          <a:xfrm rot="10800000">
            <a:off x="10205206" y="-27942"/>
            <a:ext cx="1799923" cy="1189480"/>
          </a:xfrm>
          <a:custGeom>
            <a:avLst/>
            <a:gdLst>
              <a:gd name="connsiteX0" fmla="*/ 3261856 w 3261856"/>
              <a:gd name="connsiteY0" fmla="*/ 2155600 h 2155600"/>
              <a:gd name="connsiteX1" fmla="*/ 2154270 w 3261856"/>
              <a:gd name="connsiteY1" fmla="*/ 2155600 h 2155600"/>
              <a:gd name="connsiteX2" fmla="*/ 1630929 w 3261856"/>
              <a:gd name="connsiteY2" fmla="*/ 1463900 h 2155600"/>
              <a:gd name="connsiteX3" fmla="*/ 1107588 w 3261856"/>
              <a:gd name="connsiteY3" fmla="*/ 2155600 h 2155600"/>
              <a:gd name="connsiteX4" fmla="*/ 0 w 3261856"/>
              <a:gd name="connsiteY4" fmla="*/ 2155600 h 2155600"/>
              <a:gd name="connsiteX5" fmla="*/ 1630928 w 3261856"/>
              <a:gd name="connsiteY5" fmla="*/ 0 h 21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1856" h="2155600">
                <a:moveTo>
                  <a:pt x="3261856" y="2155600"/>
                </a:moveTo>
                <a:lnTo>
                  <a:pt x="2154270" y="2155600"/>
                </a:lnTo>
                <a:lnTo>
                  <a:pt x="1630929" y="1463900"/>
                </a:lnTo>
                <a:lnTo>
                  <a:pt x="1107588" y="2155600"/>
                </a:lnTo>
                <a:lnTo>
                  <a:pt x="0" y="2155600"/>
                </a:lnTo>
                <a:lnTo>
                  <a:pt x="1630928" y="0"/>
                </a:ln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9"/>
            </p:custDataLst>
          </p:nvPr>
        </p:nvSpPr>
        <p:spPr>
          <a:xfrm>
            <a:off x="670560" y="1233805"/>
            <a:ext cx="10852150" cy="21977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为什么修改？</a:t>
            </a:r>
            <a:endPar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文件层面，对照现有文件规定，尤其是原有《汇总表》《明细表》的填表说明：</a:t>
            </a:r>
            <a:endPar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49300" lvl="1" indent="-304800" algn="l" fontAlgn="ctr">
              <a:lnSpc>
                <a:spcPct val="130000"/>
              </a:lnSpc>
              <a:spcBef>
                <a:spcPts val="0"/>
              </a:spcBef>
              <a:spcAft>
                <a:spcPts val="0"/>
              </a:spcAft>
              <a:buSzPct val="100000"/>
              <a:buFont typeface="+mj-lt"/>
              <a:buAutoNum type="arabicPeriod" startAt="3"/>
            </a:pP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原有《汇总表》“结转下期免抵退税不得免征和抵扣税额抵减额”存在长期</a:t>
            </a:r>
            <a:r>
              <a:rPr lang="zh-CN" altLang="zh-CN" sz="2200" u="none" strike="noStrike" baseline="0" dirty="0">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挂账</a:t>
            </a:r>
            <a:r>
              <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问题。 ☞</a:t>
            </a:r>
            <a:endParaRPr lang="zh-CN" altLang="zh-CN" sz="2200" u="none" strike="noStrike" baseline="0" dirty="0">
              <a:solidFill>
                <a:schemeClr val="dk1">
                  <a:lumMod val="50000"/>
                  <a:lumOff val="50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4" name="平行四边形 3"/>
          <p:cNvSpPr/>
          <p:nvPr>
            <p:custDataLst>
              <p:tags r:id="rId10"/>
            </p:custDataLst>
          </p:nvPr>
        </p:nvSpPr>
        <p:spPr>
          <a:xfrm>
            <a:off x="3207658" y="4339772"/>
            <a:ext cx="3947886" cy="2518228"/>
          </a:xfrm>
          <a:prstGeom prst="parallelogram">
            <a:avLst>
              <a:gd name="adj" fmla="val 58756"/>
            </a:avLst>
          </a:prstGeom>
          <a:solidFill>
            <a:schemeClr val="dk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graphicFrame>
        <p:nvGraphicFramePr>
          <p:cNvPr id="7" name="表格 6"/>
          <p:cNvGraphicFramePr/>
          <p:nvPr>
            <p:custDataLst>
              <p:tags r:id="rId11"/>
            </p:custDataLst>
          </p:nvPr>
        </p:nvGraphicFramePr>
        <p:xfrm>
          <a:off x="800735" y="4533900"/>
          <a:ext cx="10721975" cy="1885950"/>
        </p:xfrm>
        <a:graphic>
          <a:graphicData uri="http://schemas.openxmlformats.org/drawingml/2006/table">
            <a:tbl>
              <a:tblPr firstRow="1" bandRow="1">
                <a:tableStyleId>{16D9F66E-5EB9-4882-86FB-DCBF35E3C3E4}</a:tableStyleId>
              </a:tblPr>
              <a:tblGrid>
                <a:gridCol w="10721975"/>
              </a:tblGrid>
              <a:tr h="942975">
                <a:tc>
                  <a:txBody>
                    <a:bodyPr/>
                    <a:p>
                      <a:pPr>
                        <a:buNone/>
                      </a:pPr>
                      <a:r>
                        <a:rPr lang="zh-CN" altLang="en-US" sz="2135" b="0">
                          <a:latin typeface="微软雅黑" panose="020B0503020204020204" pitchFamily="34" charset="-122"/>
                          <a:ea typeface="微软雅黑" panose="020B0503020204020204" pitchFamily="34" charset="-122"/>
                          <a:cs typeface="微软雅黑" panose="020B0503020204020204" pitchFamily="34" charset="-122"/>
                        </a:rPr>
                        <a:t>第25栏“免抵退税不得免征和抵扣税额”按第20栏-(第23栏+第24栏)”计算填报，</a:t>
                      </a:r>
                      <a:r>
                        <a:rPr lang="zh-CN" altLang="en-US" sz="2135"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当计算结果小于0时按0填报</a:t>
                      </a:r>
                      <a:r>
                        <a:rPr lang="zh-CN" altLang="en-US" sz="2135" b="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135" b="0">
                        <a:latin typeface="微软雅黑" panose="020B0503020204020204" pitchFamily="34" charset="-122"/>
                        <a:ea typeface="微软雅黑" panose="020B0503020204020204" pitchFamily="34" charset="-122"/>
                        <a:cs typeface="微软雅黑" panose="020B0503020204020204" pitchFamily="34" charset="-122"/>
                      </a:endParaRPr>
                    </a:p>
                  </a:txBody>
                  <a:tcPr marL="121920" marR="121920" marT="60960" marB="60960"/>
                </a:tc>
              </a:tr>
              <a:tr h="942975">
                <a:tc>
                  <a:txBody>
                    <a:bodyPr/>
                    <a:p>
                      <a:pPr>
                        <a:buNone/>
                      </a:pPr>
                      <a:r>
                        <a:rPr lang="zh-CN" altLang="en-US" sz="2135">
                          <a:latin typeface="微软雅黑" panose="020B0503020204020204" pitchFamily="34" charset="-122"/>
                          <a:ea typeface="微软雅黑" panose="020B0503020204020204" pitchFamily="34" charset="-122"/>
                          <a:cs typeface="微软雅黑" panose="020B0503020204020204" pitchFamily="34" charset="-122"/>
                        </a:rPr>
                        <a:t>第26栏“结转下期免抵退税不得免征和抵扣税额抵减额”按“第23栏+第24栏-第20栏+第25栏”填报；</a:t>
                      </a:r>
                      <a:endParaRPr lang="zh-CN" altLang="en-US" sz="2135">
                        <a:latin typeface="微软雅黑" panose="020B0503020204020204" pitchFamily="34" charset="-122"/>
                        <a:ea typeface="微软雅黑" panose="020B0503020204020204" pitchFamily="34" charset="-122"/>
                        <a:cs typeface="微软雅黑" panose="020B0503020204020204" pitchFamily="34" charset="-122"/>
                      </a:endParaRPr>
                    </a:p>
                  </a:txBody>
                  <a:tcPr marL="121920" marR="121920" marT="60960" marB="60960"/>
                </a:tc>
              </a:tr>
            </a:tbl>
          </a:graphicData>
        </a:graphic>
      </p:graphicFrame>
      <p:sp>
        <p:nvSpPr>
          <p:cNvPr id="6" name="文本框 5"/>
          <p:cNvSpPr txBox="1"/>
          <p:nvPr>
            <p:custDataLst>
              <p:tags r:id="rId12"/>
            </p:custDataLst>
          </p:nvPr>
        </p:nvSpPr>
        <p:spPr>
          <a:xfrm>
            <a:off x="670560" y="509270"/>
            <a:ext cx="105664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buNone/>
            </a:pPr>
            <a:r>
              <a:rPr lang="zh-CN" sz="36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出口货物免抵退税申报表单（修改对照）</a:t>
            </a:r>
            <a:endParaRPr lang="zh-CN" sz="36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Tree>
    <p:custDataLst>
      <p:tags r:id="rId13"/>
    </p:custDataLst>
  </p:cSld>
  <p:clrMapOvr>
    <a:overrideClrMapping bg1="lt1" tx1="dk1" bg2="lt2" tx2="dk2" accent1="accent1" accent2="accent2" accent3="accent3" accent4="accent4" accent5="accent5" accent6="accent6" hlink="hlink" folHlink="folHlink"/>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2" name="图片 1"/>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6" name="矩形 5"/>
          <p:cNvSpPr/>
          <p:nvPr>
            <p:custDataLst>
              <p:tags r:id="rId5"/>
            </p:custDataLst>
          </p:nvPr>
        </p:nvSpPr>
        <p:spPr>
          <a:xfrm>
            <a:off x="762006" y="4572153"/>
            <a:ext cx="2286018" cy="101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6"/>
          <p:cNvSpPr/>
          <p:nvPr>
            <p:custDataLst>
              <p:tags r:id="rId6"/>
            </p:custDataLst>
          </p:nvPr>
        </p:nvSpPr>
        <p:spPr>
          <a:xfrm>
            <a:off x="1828815" y="914380"/>
            <a:ext cx="9448876" cy="502924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alpha val="75000"/>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7"/>
            </p:custDataLst>
          </p:nvPr>
        </p:nvSpPr>
        <p:spPr>
          <a:xfrm>
            <a:off x="609600" y="2133720"/>
            <a:ext cx="2590800" cy="2286000"/>
          </a:xfrm>
          <a:prstGeom prst="rect">
            <a:avLst/>
          </a:prstGeom>
          <a:noFill/>
        </p:spPr>
        <p:txBody>
          <a:bodyPr wrap="square" lIns="63500" tIns="25400" rIns="63500" bIns="25400" rtlCol="0" anchor="ctr">
            <a:noAutofit/>
          </a:bodyPr>
          <a:p>
            <a:pPr marL="0" indent="0" algn="ctr">
              <a:lnSpc>
                <a:spcPct val="100000"/>
              </a:lnSpc>
              <a:spcBef>
                <a:spcPts val="0"/>
              </a:spcBef>
              <a:spcAft>
                <a:spcPts val="0"/>
              </a:spcAft>
              <a:buSzPct val="100000"/>
              <a:buNone/>
            </a:pPr>
            <a:r>
              <a:rPr lang="zh-CN" sz="32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出口货物免抵退税申报表单（修改对照）</a:t>
            </a:r>
            <a:endParaRPr lang="zh-CN" sz="32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8"/>
            </p:custDataLst>
          </p:nvPr>
        </p:nvSpPr>
        <p:spPr>
          <a:xfrm>
            <a:off x="4165638" y="1844040"/>
            <a:ext cx="6146838" cy="31699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为什么修改？</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000" u="none" strike="noStrike" spc="200" baseline="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计算层面</a:t>
            </a: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原有《汇总表》的栏次较多，税额计算过程和计算规则散落在《免抵退明细表》《国内免税原材料明细表》和《汇总表》中，单一表单中难以直观体现某出口报关单（代理出口证明）实际免抵退税额、实际不得免征和抵扣税额，不便于税企双方理解和执行。</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9"/>
    </p:custDataLst>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2" name="图片 1"/>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6" name="矩形 5"/>
          <p:cNvSpPr/>
          <p:nvPr>
            <p:custDataLst>
              <p:tags r:id="rId5"/>
            </p:custDataLst>
          </p:nvPr>
        </p:nvSpPr>
        <p:spPr>
          <a:xfrm>
            <a:off x="762006" y="4572153"/>
            <a:ext cx="2286018" cy="101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6"/>
          <p:cNvSpPr/>
          <p:nvPr>
            <p:custDataLst>
              <p:tags r:id="rId6"/>
            </p:custDataLst>
          </p:nvPr>
        </p:nvSpPr>
        <p:spPr>
          <a:xfrm>
            <a:off x="1828815" y="914380"/>
            <a:ext cx="9448876" cy="502924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alpha val="75000"/>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7"/>
            </p:custDataLst>
          </p:nvPr>
        </p:nvSpPr>
        <p:spPr>
          <a:xfrm>
            <a:off x="609600" y="2133720"/>
            <a:ext cx="2590800" cy="2286000"/>
          </a:xfrm>
          <a:prstGeom prst="rect">
            <a:avLst/>
          </a:prstGeom>
          <a:noFill/>
        </p:spPr>
        <p:txBody>
          <a:bodyPr wrap="square" lIns="63500" tIns="25400" rIns="63500" bIns="25400" rtlCol="0" anchor="ctr">
            <a:noAutofit/>
          </a:bodyPr>
          <a:p>
            <a:pPr marL="0" indent="0" algn="ctr">
              <a:lnSpc>
                <a:spcPct val="100000"/>
              </a:lnSpc>
              <a:spcBef>
                <a:spcPts val="0"/>
              </a:spcBef>
              <a:spcAft>
                <a:spcPts val="0"/>
              </a:spcAft>
              <a:buSzPct val="100000"/>
              <a:buNone/>
            </a:pPr>
            <a:r>
              <a:rPr lang="zh-CN" sz="32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出口货物免抵退税申报表单（修改对照）</a:t>
            </a:r>
            <a:endParaRPr lang="zh-CN" sz="32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8"/>
            </p:custDataLst>
          </p:nvPr>
        </p:nvSpPr>
        <p:spPr>
          <a:xfrm>
            <a:off x="4165638" y="1844040"/>
            <a:ext cx="6146838" cy="31699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为什么修改？</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r>
              <a:rPr lang="zh-CN" altLang="zh-CN" sz="2000" spc="20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表单层面</a:t>
            </a:r>
            <a:r>
              <a:rPr lang="zh-CN" altLang="zh-CN" sz="2000" spc="20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，原《汇总表附表》、《申报资料情况表》、《明细表》中的单证不齐/单证齐全等栏次存在进一步精简的空间。</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9"/>
    </p:custDataLst>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13666"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13667" name="文本框 6"/>
          <p:cNvSpPr txBox="1"/>
          <p:nvPr/>
        </p:nvSpPr>
        <p:spPr>
          <a:xfrm>
            <a:off x="334433" y="264583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431800" y="292100"/>
            <a:ext cx="11336867" cy="6908800"/>
          </a:xfrm>
        </p:spPr>
        <p:txBody>
          <a:bodyPr vert="horz" wrap="square" lIns="121920" tIns="60960" rIns="121920" bIns="60960" numCol="1" anchor="t" anchorCtr="0" compatLnSpc="1"/>
          <a:lstStyle/>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32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rPr>
              <a:t>《明细表》修改情况</a:t>
            </a:r>
            <a:endParaRPr kumimoji="0" lang="zh-CN" altLang="zh-CN" sz="32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endParaRPr>
          </a:p>
          <a:p>
            <a:pPr marL="457200" marR="0" lvl="0" indent="-457200" algn="just" defTabSz="0" rtl="0" eaLnBrk="0" fontAlgn="base" latinLnBrk="0" hangingPunct="0">
              <a:lnSpc>
                <a:spcPct val="100000"/>
              </a:lnSpc>
              <a:spcBef>
                <a:spcPct val="20000"/>
              </a:spcBef>
              <a:spcAft>
                <a:spcPct val="0"/>
              </a:spcAft>
              <a:buClr>
                <a:srgbClr val="0BD0D9"/>
              </a:buClr>
              <a:buSzPct val="95000"/>
              <a:buFont typeface="+mj-ea"/>
              <a:buAutoNum type="circleNumDbPlain"/>
              <a:defRPr/>
            </a:pPr>
            <a:r>
              <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修改《明细表》核心栏次，</a:t>
            </a:r>
            <a:r>
              <a:rPr kumimoji="0" lang="en-US"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三表</a:t>
            </a:r>
            <a:r>
              <a:rPr kumimoji="0" lang="en-US"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并</a:t>
            </a:r>
            <a:r>
              <a:rPr kumimoji="0" lang="en-US"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一表</a:t>
            </a:r>
            <a:r>
              <a:rPr kumimoji="0" lang="en-US"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a:t>
            </a:r>
            <a:r>
              <a:rPr kumimoji="0" lang="en-US"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中间值</a:t>
            </a:r>
            <a:r>
              <a:rPr kumimoji="0" lang="en-US"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变</a:t>
            </a:r>
            <a:r>
              <a:rPr kumimoji="0" lang="en-US"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结果值</a:t>
            </a:r>
            <a:r>
              <a:rPr kumimoji="0" lang="en-US" altLang="zh-CN" sz="26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a:t>
            </a:r>
            <a:endPar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p:txBody>
      </p:sp>
      <p:sp>
        <p:nvSpPr>
          <p:cNvPr id="113671" name="文本框 8"/>
          <p:cNvSpPr txBox="1"/>
          <p:nvPr/>
        </p:nvSpPr>
        <p:spPr>
          <a:xfrm>
            <a:off x="620818" y="4428067"/>
            <a:ext cx="551815" cy="1996017"/>
          </a:xfrm>
          <a:prstGeom prst="rect">
            <a:avLst/>
          </a:prstGeom>
          <a:noFill/>
          <a:ln w="9525">
            <a:noFill/>
          </a:ln>
        </p:spPr>
        <p:txBody>
          <a:bodyPr vert="eaVert" wrap="square" anchor="t">
            <a:spAutoFit/>
          </a:bodyPr>
          <a:p>
            <a:r>
              <a:rPr lang="zh-CN" altLang="en-US" sz="2400" b="1">
                <a:solidFill>
                  <a:srgbClr val="FF0000"/>
                </a:solidFill>
                <a:latin typeface="Arial" panose="020B0604020202020204" pitchFamily="34" charset="0"/>
                <a:ea typeface="宋体" panose="02010600030101010101" pitchFamily="2" charset="-122"/>
              </a:rPr>
              <a:t>修  改  后</a:t>
            </a:r>
            <a:endParaRPr lang="zh-CN" altLang="en-US" sz="2400" b="1">
              <a:solidFill>
                <a:srgbClr val="FF0000"/>
              </a:solidFill>
              <a:latin typeface="Arial" panose="020B0604020202020204" pitchFamily="34" charset="0"/>
              <a:ea typeface="宋体" panose="02010600030101010101" pitchFamily="2" charset="-122"/>
            </a:endParaRPr>
          </a:p>
        </p:txBody>
      </p:sp>
      <p:sp>
        <p:nvSpPr>
          <p:cNvPr id="113672" name="文本框 9"/>
          <p:cNvSpPr txBox="1"/>
          <p:nvPr/>
        </p:nvSpPr>
        <p:spPr>
          <a:xfrm>
            <a:off x="722418" y="1722967"/>
            <a:ext cx="551815" cy="1672167"/>
          </a:xfrm>
          <a:prstGeom prst="rect">
            <a:avLst/>
          </a:prstGeom>
          <a:noFill/>
          <a:ln w="9525">
            <a:noFill/>
          </a:ln>
        </p:spPr>
        <p:txBody>
          <a:bodyPr vert="eaVert" wrap="square" anchor="t">
            <a:spAutoFit/>
          </a:bodyPr>
          <a:p>
            <a:r>
              <a:rPr lang="en-US" altLang="zh-CN" sz="2400">
                <a:latin typeface="Arial" panose="020B0604020202020204" pitchFamily="34" charset="0"/>
                <a:ea typeface="宋体" panose="02010600030101010101" pitchFamily="2" charset="-122"/>
              </a:rPr>
              <a:t> </a:t>
            </a:r>
            <a:r>
              <a:rPr lang="zh-CN" altLang="en-US" sz="2400" b="1">
                <a:solidFill>
                  <a:srgbClr val="FF0000"/>
                </a:solidFill>
                <a:latin typeface="Arial" panose="020B0604020202020204" pitchFamily="34" charset="0"/>
                <a:ea typeface="宋体" panose="02010600030101010101" pitchFamily="2" charset="-122"/>
              </a:rPr>
              <a:t>修  改  前</a:t>
            </a:r>
            <a:endParaRPr lang="zh-CN" altLang="en-US" sz="2400" b="1">
              <a:solidFill>
                <a:srgbClr val="FF0000"/>
              </a:solidFill>
              <a:latin typeface="Arial" panose="020B0604020202020204" pitchFamily="34" charset="0"/>
              <a:ea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1357207" y="1621367"/>
            <a:ext cx="9734127" cy="202946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1357207" y="4428067"/>
            <a:ext cx="9761220" cy="1756833"/>
          </a:xfrm>
          <a:prstGeom prst="rect">
            <a:avLst/>
          </a:prstGeom>
        </p:spPr>
      </p:pic>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15714"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15715" name="文本框 6"/>
          <p:cNvSpPr txBox="1"/>
          <p:nvPr/>
        </p:nvSpPr>
        <p:spPr>
          <a:xfrm>
            <a:off x="334433" y="264583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431800" y="292100"/>
            <a:ext cx="11065933" cy="6908800"/>
          </a:xfrm>
        </p:spPr>
        <p:txBody>
          <a:bodyPr vert="horz" wrap="square" lIns="121920" tIns="60960" rIns="121920" bIns="60960" numCol="1" anchor="t" anchorCtr="0" compatLnSpc="1"/>
          <a:lstStyle/>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32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rPr>
              <a:t>《明细表》修改情况</a:t>
            </a:r>
            <a:endParaRPr kumimoji="0" lang="zh-CN" altLang="zh-CN" sz="32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②删除单证不齐标志、税企双方声明等冗余栏次。</a:t>
            </a: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endParaRPr>
          </a:p>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原《生产企业出口货物免抵退税申报明细表》</a:t>
            </a:r>
            <a:endParaRPr kumimoji="0" lang="zh-CN"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p:txBody>
      </p:sp>
      <p:pic>
        <p:nvPicPr>
          <p:cNvPr id="2" name="图片 1"/>
          <p:cNvPicPr>
            <a:picLocks noChangeAspect="1"/>
          </p:cNvPicPr>
          <p:nvPr>
            <p:custDataLst>
              <p:tags r:id="rId1"/>
            </p:custDataLst>
          </p:nvPr>
        </p:nvPicPr>
        <p:blipFill>
          <a:blip r:embed="rId2"/>
          <a:stretch>
            <a:fillRect/>
          </a:stretch>
        </p:blipFill>
        <p:spPr>
          <a:xfrm>
            <a:off x="226907" y="2210647"/>
            <a:ext cx="11739033" cy="4213860"/>
          </a:xfrm>
          <a:prstGeom prst="rect">
            <a:avLst/>
          </a:prstGeom>
        </p:spPr>
      </p:pic>
    </p:spTree>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17762"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17763" name="文本框 6"/>
          <p:cNvSpPr txBox="1"/>
          <p:nvPr/>
        </p:nvSpPr>
        <p:spPr>
          <a:xfrm>
            <a:off x="334433" y="264583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431800" y="292100"/>
            <a:ext cx="11065933" cy="6908800"/>
          </a:xfrm>
        </p:spPr>
        <p:txBody>
          <a:bodyPr vert="horz" wrap="square" lIns="121920" tIns="60960" rIns="121920" bIns="60960" numCol="1" anchor="t" anchorCtr="0" compatLnSpc="1"/>
          <a:lstStyle/>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en-US" altLang="zh-CN" sz="3200" b="1" noProof="0" dirty="0">
                <a:solidFill>
                  <a:schemeClr val="accent1"/>
                </a:solidFill>
                <a:effectLst>
                  <a:outerShdw blurRad="38100" dist="25400" dir="5400000" algn="ctr" rotWithShape="0">
                    <a:srgbClr val="6E747A">
                      <a:alpha val="43000"/>
                    </a:srgbClr>
                  </a:outerShdw>
                </a:effectLst>
                <a:uLnTx/>
                <a:uFillTx/>
                <a:sym typeface="Constantia" panose="02030602050306030303" pitchFamily="18" charset="0"/>
              </a:rPr>
              <a:t>《明细表》修改情况</a:t>
            </a:r>
            <a:endParaRPr kumimoji="0" lang="zh-CN" altLang="zh-CN" sz="32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endParaRPr>
          </a:p>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endParaRPr>
          </a:p>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endParaRPr>
          </a:p>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修改后的《生产企业出口货物免抵退税申报明细表》</a:t>
            </a: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p:txBody>
      </p:sp>
      <p:pic>
        <p:nvPicPr>
          <p:cNvPr id="3" name="图片 2"/>
          <p:cNvPicPr>
            <a:picLocks noChangeAspect="1"/>
          </p:cNvPicPr>
          <p:nvPr>
            <p:custDataLst>
              <p:tags r:id="rId1"/>
            </p:custDataLst>
          </p:nvPr>
        </p:nvPicPr>
        <p:blipFill>
          <a:blip r:embed="rId2"/>
          <a:stretch>
            <a:fillRect/>
          </a:stretch>
        </p:blipFill>
        <p:spPr>
          <a:xfrm>
            <a:off x="210820" y="2259753"/>
            <a:ext cx="11771207" cy="2766060"/>
          </a:xfrm>
          <a:prstGeom prst="rect">
            <a:avLst/>
          </a:prstGeom>
        </p:spPr>
      </p:pic>
    </p:spTree>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3906"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3907" name="文本框 6"/>
          <p:cNvSpPr txBox="1"/>
          <p:nvPr/>
        </p:nvSpPr>
        <p:spPr>
          <a:xfrm>
            <a:off x="334433" y="264583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359833" y="97367"/>
            <a:ext cx="11307233" cy="6627284"/>
          </a:xfrm>
        </p:spPr>
        <p:txBody>
          <a:bodyPr vert="horz" wrap="square" lIns="121920" tIns="60960" rIns="121920" bIns="60960" numCol="1" anchor="t" anchorCtr="0" compatLnSpc="1"/>
          <a:lstStyle/>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en-US" altLang="zh-CN" sz="32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rPr>
              <a:t>《汇总表》修改情况</a:t>
            </a:r>
            <a:endParaRPr kumimoji="0" lang="zh-CN" altLang="zh-CN" sz="32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400" b="1" i="0" u="none" strike="noStrike" kern="1200" cap="none" spc="0" normalizeH="0" baseline="0" noProof="0" dirty="0">
                <a:ln>
                  <a:noFill/>
                </a:ln>
                <a:solidFill>
                  <a:srgbClr val="00B0F0"/>
                </a:solidFill>
                <a:effectLst/>
                <a:uLnTx/>
                <a:uFillTx/>
                <a:latin typeface="+mn-lt"/>
                <a:ea typeface="+mn-ea"/>
                <a:cs typeface="+mn-cs"/>
                <a:sym typeface="Constantia" panose="02030602050306030303" pitchFamily="18" charset="0"/>
              </a:rPr>
              <a:t>①</a:t>
            </a:r>
            <a:r>
              <a:rPr kumimoji="0" lang="zh-CN" altLang="zh-CN" sz="2400"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删除《汇总表》中单证不齐销售额等冗余栏次。</a:t>
            </a:r>
            <a:r>
              <a:rPr kumimoji="0" lang="zh-CN"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《汇总表》由</a:t>
            </a:r>
            <a:r>
              <a:rPr kumimoji="0" lang="en-US"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37</a:t>
            </a:r>
            <a:r>
              <a:rPr kumimoji="0" lang="zh-CN" altLang="en-US"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栏精简至</a:t>
            </a:r>
            <a:r>
              <a:rPr kumimoji="0" lang="en-US" altLang="zh-CN"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19</a:t>
            </a:r>
            <a:r>
              <a:rPr kumimoji="0" lang="zh-CN" altLang="en-US"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栏。</a:t>
            </a:r>
            <a:endParaRPr kumimoji="0" lang="zh-CN" altLang="zh-CN" sz="2400"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p:txBody>
      </p:sp>
      <p:pic>
        <p:nvPicPr>
          <p:cNvPr id="123910" name="图片 2"/>
          <p:cNvPicPr>
            <a:picLocks noChangeAspect="1"/>
          </p:cNvPicPr>
          <p:nvPr/>
        </p:nvPicPr>
        <p:blipFill>
          <a:blip r:embed="rId1"/>
          <a:stretch>
            <a:fillRect/>
          </a:stretch>
        </p:blipFill>
        <p:spPr>
          <a:xfrm>
            <a:off x="1289473" y="1202267"/>
            <a:ext cx="10041467" cy="3122507"/>
          </a:xfrm>
          <a:prstGeom prst="rect">
            <a:avLst/>
          </a:prstGeom>
          <a:noFill/>
          <a:ln w="9525">
            <a:noFill/>
          </a:ln>
        </p:spPr>
      </p:pic>
      <p:sp>
        <p:nvSpPr>
          <p:cNvPr id="123912" name="文本框 8"/>
          <p:cNvSpPr txBox="1"/>
          <p:nvPr/>
        </p:nvSpPr>
        <p:spPr>
          <a:xfrm>
            <a:off x="620818" y="4728633"/>
            <a:ext cx="551815" cy="1996017"/>
          </a:xfrm>
          <a:prstGeom prst="rect">
            <a:avLst/>
          </a:prstGeom>
          <a:noFill/>
          <a:ln w="9525">
            <a:noFill/>
          </a:ln>
        </p:spPr>
        <p:txBody>
          <a:bodyPr vert="eaVert" wrap="square" anchor="t">
            <a:spAutoFit/>
          </a:bodyPr>
          <a:p>
            <a:r>
              <a:rPr lang="zh-CN" altLang="en-US" sz="2400" b="1">
                <a:solidFill>
                  <a:srgbClr val="FF0000"/>
                </a:solidFill>
                <a:latin typeface="Arial" panose="020B0604020202020204" pitchFamily="34" charset="0"/>
                <a:ea typeface="宋体" panose="02010600030101010101" pitchFamily="2" charset="-122"/>
              </a:rPr>
              <a:t>修 改  后</a:t>
            </a:r>
            <a:endParaRPr lang="zh-CN" altLang="en-US" sz="2400" b="1">
              <a:solidFill>
                <a:srgbClr val="FF0000"/>
              </a:solidFill>
              <a:latin typeface="Arial" panose="020B0604020202020204" pitchFamily="34" charset="0"/>
              <a:ea typeface="宋体" panose="02010600030101010101" pitchFamily="2" charset="-122"/>
            </a:endParaRPr>
          </a:p>
        </p:txBody>
      </p:sp>
      <p:sp>
        <p:nvSpPr>
          <p:cNvPr id="123913" name="文本框 9"/>
          <p:cNvSpPr txBox="1"/>
          <p:nvPr/>
        </p:nvSpPr>
        <p:spPr>
          <a:xfrm>
            <a:off x="620818" y="2110317"/>
            <a:ext cx="551815" cy="1672167"/>
          </a:xfrm>
          <a:prstGeom prst="rect">
            <a:avLst/>
          </a:prstGeom>
          <a:noFill/>
          <a:ln w="9525">
            <a:noFill/>
          </a:ln>
        </p:spPr>
        <p:txBody>
          <a:bodyPr vert="eaVert" wrap="square" anchor="t">
            <a:spAutoFit/>
          </a:bodyPr>
          <a:p>
            <a:r>
              <a:rPr lang="en-US" altLang="zh-CN" sz="2400">
                <a:latin typeface="Arial" panose="020B0604020202020204" pitchFamily="34" charset="0"/>
                <a:ea typeface="宋体" panose="02010600030101010101" pitchFamily="2" charset="-122"/>
              </a:rPr>
              <a:t> </a:t>
            </a:r>
            <a:r>
              <a:rPr lang="zh-CN" altLang="en-US" sz="2400" b="1">
                <a:solidFill>
                  <a:srgbClr val="FF0000"/>
                </a:solidFill>
                <a:latin typeface="Arial" panose="020B0604020202020204" pitchFamily="34" charset="0"/>
                <a:ea typeface="宋体" panose="02010600030101010101" pitchFamily="2" charset="-122"/>
              </a:rPr>
              <a:t>修 改 前</a:t>
            </a:r>
            <a:endParaRPr lang="zh-CN" altLang="en-US" sz="2400" b="1">
              <a:solidFill>
                <a:srgbClr val="FF0000"/>
              </a:solidFill>
              <a:latin typeface="Arial" panose="020B0604020202020204" pitchFamily="34" charset="0"/>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1289473" y="4696460"/>
            <a:ext cx="10041467" cy="1927013"/>
          </a:xfrm>
          <a:prstGeom prst="rect">
            <a:avLst/>
          </a:prstGeom>
        </p:spPr>
      </p:pic>
    </p:spTree>
  </p:cSld>
  <p:clrMapOvr>
    <a:masterClrMapping/>
  </p:clrMapOvr>
  <p:transition spd="slow">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1858"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1859" name="文本框 6"/>
          <p:cNvSpPr txBox="1"/>
          <p:nvPr/>
        </p:nvSpPr>
        <p:spPr>
          <a:xfrm>
            <a:off x="431800" y="299889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0" y="-847"/>
            <a:ext cx="12090400" cy="6859693"/>
          </a:xfrm>
        </p:spPr>
        <p:txBody>
          <a:bodyPr vert="horz" wrap="square" lIns="121920" tIns="60960" rIns="121920" bIns="60960" numCol="1" anchor="t" anchorCtr="0" compatLnSpc="1"/>
          <a:lstStyle/>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en-US" altLang="zh-CN" sz="2665"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rPr>
              <a:t>《汇总表》修改情况</a:t>
            </a:r>
            <a:endPar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135" b="1" i="0" u="none" strike="noStrike" kern="1200" cap="none" spc="0" normalizeH="0" baseline="0" noProof="0" dirty="0">
                <a:ln>
                  <a:noFill/>
                </a:ln>
                <a:solidFill>
                  <a:srgbClr val="00B0F0"/>
                </a:solidFill>
                <a:effectLst/>
                <a:uLnTx/>
                <a:uFillTx/>
                <a:latin typeface="+mn-lt"/>
                <a:ea typeface="+mn-ea"/>
                <a:cs typeface="+mn-cs"/>
                <a:sym typeface="Constantia" panose="02030602050306030303" pitchFamily="18" charset="0"/>
              </a:rPr>
              <a:t>②</a:t>
            </a:r>
            <a:r>
              <a:rPr kumimoji="0" lang="zh-CN" altLang="zh-CN"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《汇总表》去</a:t>
            </a:r>
            <a:r>
              <a:rPr kumimoji="0" lang="en-US" altLang="zh-CN"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en-US"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抵减额</a:t>
            </a:r>
            <a:r>
              <a:rPr kumimoji="0" lang="en-US" altLang="zh-CN"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en-US"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，单设</a:t>
            </a:r>
            <a:r>
              <a:rPr kumimoji="0" lang="en-US" altLang="zh-CN"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en-US"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调整额</a:t>
            </a:r>
            <a:r>
              <a:rPr kumimoji="0" lang="en-US" altLang="zh-CN"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a:t>
            </a:r>
            <a:r>
              <a:rPr kumimoji="0" lang="zh-CN" altLang="en-US"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；允许不得免征和抵扣税额＜0，为处理挂账抵减额</a:t>
            </a:r>
            <a:endParaRPr kumimoji="0" lang="zh-CN" altLang="en-US"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en-US"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预留空间；免抵退税额仍不得＜0，负数继续结转下期；保留差额二，明确区间累计规则</a:t>
            </a:r>
            <a:r>
              <a:rPr kumimoji="0" lang="zh-CN" altLang="en-US" sz="2400"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186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                                  </a:t>
            </a:r>
            <a:r>
              <a:rPr kumimoji="0" lang="zh-CN" altLang="zh-CN" sz="1865"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rPr>
              <a:t>      修改前                                                                               修改后</a:t>
            </a:r>
            <a:endParaRPr kumimoji="0" lang="zh-CN" altLang="zh-CN" sz="1865"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endParaRPr>
          </a:p>
        </p:txBody>
      </p:sp>
      <p:pic>
        <p:nvPicPr>
          <p:cNvPr id="7" name="图片 6"/>
          <p:cNvPicPr>
            <a:picLocks noChangeAspect="1"/>
          </p:cNvPicPr>
          <p:nvPr/>
        </p:nvPicPr>
        <p:blipFill>
          <a:blip r:embed="rId1"/>
          <a:stretch>
            <a:fillRect/>
          </a:stretch>
        </p:blipFill>
        <p:spPr>
          <a:xfrm>
            <a:off x="78740" y="1645073"/>
            <a:ext cx="5705687" cy="5212080"/>
          </a:xfrm>
          <a:prstGeom prst="rect">
            <a:avLst/>
          </a:prstGeom>
        </p:spPr>
      </p:pic>
      <p:pic>
        <p:nvPicPr>
          <p:cNvPr id="8" name="图片 7"/>
          <p:cNvPicPr>
            <a:picLocks noChangeAspect="1"/>
          </p:cNvPicPr>
          <p:nvPr/>
        </p:nvPicPr>
        <p:blipFill>
          <a:blip r:embed="rId2"/>
          <a:stretch>
            <a:fillRect/>
          </a:stretch>
        </p:blipFill>
        <p:spPr>
          <a:xfrm>
            <a:off x="5885180" y="1645073"/>
            <a:ext cx="6205220" cy="5212080"/>
          </a:xfrm>
          <a:prstGeom prst="rect">
            <a:avLst/>
          </a:prstGeom>
        </p:spPr>
      </p:pic>
    </p:spTree>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custDataLst>
              <p:tags r:id="rId1"/>
            </p:custDataLst>
          </p:nvPr>
        </p:nvGrpSpPr>
        <p:grpSpPr>
          <a:xfrm>
            <a:off x="9621519" y="2199640"/>
            <a:ext cx="1132205" cy="1132205"/>
            <a:chOff x="9720280" y="2634342"/>
            <a:chExt cx="1132347" cy="1132347"/>
          </a:xfrm>
        </p:grpSpPr>
        <p:pic>
          <p:nvPicPr>
            <p:cNvPr id="40" name="图片 39"/>
            <p:cNvPicPr>
              <a:picLocks noChangeAspect="1"/>
            </p:cNvPicPr>
            <p:nvPr>
              <p:custDataLst>
                <p:tags r:id="rId2"/>
              </p:custDataLst>
            </p:nvPr>
          </p:nvPicPr>
          <p:blipFill>
            <a:blip r:embed="rId3"/>
            <a:stretch>
              <a:fillRect/>
            </a:stretch>
          </p:blipFill>
          <p:spPr>
            <a:xfrm>
              <a:off x="9720280" y="2634342"/>
              <a:ext cx="1132347" cy="1132347"/>
            </a:xfrm>
            <a:prstGeom prst="rect">
              <a:avLst/>
            </a:prstGeom>
          </p:spPr>
        </p:pic>
        <p:sp>
          <p:nvSpPr>
            <p:cNvPr id="41" name="文本框 40"/>
            <p:cNvSpPr txBox="1"/>
            <p:nvPr>
              <p:custDataLst>
                <p:tags r:id="rId4"/>
              </p:custDataLst>
            </p:nvPr>
          </p:nvSpPr>
          <p:spPr>
            <a:xfrm>
              <a:off x="9727990" y="2661443"/>
              <a:ext cx="1107996" cy="1080141"/>
            </a:xfrm>
            <a:prstGeom prst="rect">
              <a:avLst/>
            </a:prstGeom>
            <a:noFill/>
          </p:spPr>
          <p:txBody>
            <a:bodyPr vert="eaVert" wrap="square" rtlCol="0" anchor="ctr" anchorCtr="0">
              <a:normAutofit fontScale="97500"/>
            </a:bodyPr>
            <a:lstStyle/>
            <a:p>
              <a:pPr algn="ctr" fontAlgn="auto">
                <a:lnSpc>
                  <a:spcPct val="100000"/>
                </a:lnSpc>
              </a:pPr>
              <a:r>
                <a:rPr lang="zh-CN" altLang="en-US" sz="6000" b="1" dirty="0">
                  <a:solidFill>
                    <a:schemeClr val="accent1">
                      <a:lumMod val="50000"/>
                    </a:schemeClr>
                  </a:solidFill>
                  <a:latin typeface="Arial" panose="020B0604020202020204" pitchFamily="34" charset="0"/>
                  <a:ea typeface="汉仪旗黑-85S" panose="00020600040101010101" pitchFamily="18" charset="-122"/>
                </a:rPr>
                <a:t>目</a:t>
              </a:r>
              <a:endParaRPr lang="zh-CN" altLang="en-US" sz="6000" b="1" dirty="0">
                <a:solidFill>
                  <a:schemeClr val="accent1">
                    <a:lumMod val="50000"/>
                  </a:schemeClr>
                </a:solidFill>
                <a:latin typeface="Arial" panose="020B0604020202020204" pitchFamily="34" charset="0"/>
                <a:ea typeface="汉仪旗黑-85S" panose="00020600040101010101" pitchFamily="18" charset="-122"/>
              </a:endParaRPr>
            </a:p>
          </p:txBody>
        </p:sp>
      </p:grpSp>
      <p:grpSp>
        <p:nvGrpSpPr>
          <p:cNvPr id="42" name="组合 41"/>
          <p:cNvGrpSpPr/>
          <p:nvPr>
            <p:custDataLst>
              <p:tags r:id="rId5"/>
            </p:custDataLst>
          </p:nvPr>
        </p:nvGrpSpPr>
        <p:grpSpPr>
          <a:xfrm>
            <a:off x="9611995" y="3633470"/>
            <a:ext cx="1132205" cy="1316990"/>
            <a:chOff x="9710780" y="4068499"/>
            <a:chExt cx="1132347" cy="1317171"/>
          </a:xfrm>
        </p:grpSpPr>
        <p:pic>
          <p:nvPicPr>
            <p:cNvPr id="43" name="图片 42"/>
            <p:cNvPicPr>
              <a:picLocks noChangeAspect="1"/>
            </p:cNvPicPr>
            <p:nvPr>
              <p:custDataLst>
                <p:tags r:id="rId6"/>
              </p:custDataLst>
            </p:nvPr>
          </p:nvPicPr>
          <p:blipFill>
            <a:blip r:embed="rId3"/>
            <a:stretch>
              <a:fillRect/>
            </a:stretch>
          </p:blipFill>
          <p:spPr>
            <a:xfrm>
              <a:off x="9710780" y="4160909"/>
              <a:ext cx="1132347" cy="1132347"/>
            </a:xfrm>
            <a:prstGeom prst="rect">
              <a:avLst/>
            </a:prstGeom>
          </p:spPr>
        </p:pic>
        <p:sp>
          <p:nvSpPr>
            <p:cNvPr id="44" name="文本框 43"/>
            <p:cNvSpPr txBox="1"/>
            <p:nvPr>
              <p:custDataLst>
                <p:tags r:id="rId7"/>
              </p:custDataLst>
            </p:nvPr>
          </p:nvSpPr>
          <p:spPr>
            <a:xfrm>
              <a:off x="9722956" y="4068499"/>
              <a:ext cx="1107996" cy="1317171"/>
            </a:xfrm>
            <a:prstGeom prst="rect">
              <a:avLst/>
            </a:prstGeom>
            <a:noFill/>
          </p:spPr>
          <p:txBody>
            <a:bodyPr vert="eaVert" wrap="square" rtlCol="0" anchor="ctr" anchorCtr="0">
              <a:normAutofit fontScale="97500"/>
            </a:bodyPr>
            <a:lstStyle/>
            <a:p>
              <a:pPr algn="ctr" fontAlgn="auto">
                <a:lnSpc>
                  <a:spcPct val="100000"/>
                </a:lnSpc>
              </a:pPr>
              <a:r>
                <a:rPr lang="zh-CN" altLang="en-US" sz="6000" b="1" dirty="0">
                  <a:solidFill>
                    <a:schemeClr val="accent1">
                      <a:lumMod val="50000"/>
                    </a:schemeClr>
                  </a:solidFill>
                  <a:latin typeface="Arial" panose="020B0604020202020204" pitchFamily="34" charset="0"/>
                  <a:ea typeface="汉仪旗黑-85S" panose="00020600040101010101" pitchFamily="18" charset="-122"/>
                </a:rPr>
                <a:t>录</a:t>
              </a:r>
              <a:endParaRPr lang="zh-CN" altLang="en-US" sz="6000" b="1" dirty="0">
                <a:solidFill>
                  <a:schemeClr val="accent1">
                    <a:lumMod val="50000"/>
                  </a:schemeClr>
                </a:solidFill>
                <a:latin typeface="Arial" panose="020B0604020202020204" pitchFamily="34" charset="0"/>
                <a:ea typeface="汉仪旗黑-85S" panose="00020600040101010101" pitchFamily="18" charset="-122"/>
              </a:endParaRPr>
            </a:p>
          </p:txBody>
        </p:sp>
      </p:grpSp>
      <p:sp>
        <p:nvSpPr>
          <p:cNvPr id="45" name="文本框 44"/>
          <p:cNvSpPr txBox="1"/>
          <p:nvPr>
            <p:custDataLst>
              <p:tags r:id="rId8"/>
            </p:custDataLst>
          </p:nvPr>
        </p:nvSpPr>
        <p:spPr>
          <a:xfrm>
            <a:off x="8189595" y="2564130"/>
            <a:ext cx="746125" cy="768350"/>
          </a:xfrm>
          <a:prstGeom prst="rect">
            <a:avLst/>
          </a:prstGeom>
          <a:noFill/>
        </p:spPr>
        <p:txBody>
          <a:bodyPr wrap="square" rtlCol="0">
            <a:normAutofit fontScale="97500"/>
          </a:bodyPr>
          <a:lstStyle/>
          <a:p>
            <a:pPr algn="l"/>
            <a:r>
              <a:rPr lang="zh-CN" altLang="en-US" sz="4400" dirty="0">
                <a:solidFill>
                  <a:schemeClr val="tx1">
                    <a:lumMod val="85000"/>
                    <a:lumOff val="15000"/>
                  </a:schemeClr>
                </a:solidFill>
                <a:latin typeface="Arial" panose="020B0604020202020204" pitchFamily="34" charset="0"/>
                <a:ea typeface="微软雅黑" panose="020B0503020204020204" pitchFamily="34" charset="-122"/>
              </a:rPr>
              <a:t>壹</a:t>
            </a:r>
            <a:endParaRPr lang="zh-CN" altLang="en-US" sz="440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46" name="文本框 45"/>
          <p:cNvSpPr txBox="1"/>
          <p:nvPr>
            <p:custDataLst>
              <p:tags r:id="rId9"/>
            </p:custDataLst>
          </p:nvPr>
        </p:nvSpPr>
        <p:spPr>
          <a:xfrm>
            <a:off x="7447280" y="2564130"/>
            <a:ext cx="737235" cy="2072005"/>
          </a:xfrm>
          <a:prstGeom prst="rect">
            <a:avLst/>
          </a:prstGeom>
          <a:noFill/>
        </p:spPr>
        <p:txBody>
          <a:bodyPr vert="eaVert" wrap="square" rIns="0" rtlCol="0">
            <a:normAutofit/>
          </a:bodyPr>
          <a:lstStyle/>
          <a:p>
            <a:pPr>
              <a:lnSpc>
                <a:spcPct val="150000"/>
              </a:lnSpc>
            </a:pPr>
            <a:r>
              <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sym typeface="+mn-ea"/>
              </a:rPr>
              <a:t>备案类业务</a:t>
            </a:r>
            <a:endPar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endParaRPr>
          </a:p>
        </p:txBody>
      </p:sp>
      <p:cxnSp>
        <p:nvCxnSpPr>
          <p:cNvPr id="47" name="直接连接符 46"/>
          <p:cNvCxnSpPr/>
          <p:nvPr>
            <p:custDataLst>
              <p:tags r:id="rId10"/>
            </p:custDataLst>
          </p:nvPr>
        </p:nvCxnSpPr>
        <p:spPr>
          <a:xfrm>
            <a:off x="7235825" y="2712720"/>
            <a:ext cx="0" cy="15538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11"/>
            </p:custDataLst>
          </p:nvPr>
        </p:nvCxnSpPr>
        <p:spPr>
          <a:xfrm>
            <a:off x="5213350" y="2712720"/>
            <a:ext cx="0" cy="15538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12"/>
            </p:custDataLst>
          </p:nvPr>
        </p:nvCxnSpPr>
        <p:spPr>
          <a:xfrm>
            <a:off x="3185160" y="2712720"/>
            <a:ext cx="0" cy="15538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custDataLst>
              <p:tags r:id="rId13"/>
            </p:custDataLst>
          </p:nvPr>
        </p:nvSpPr>
        <p:spPr>
          <a:xfrm>
            <a:off x="6167120" y="2564130"/>
            <a:ext cx="746125" cy="769620"/>
          </a:xfrm>
          <a:prstGeom prst="rect">
            <a:avLst/>
          </a:prstGeom>
          <a:noFill/>
        </p:spPr>
        <p:txBody>
          <a:bodyPr wrap="square" rtlCol="0">
            <a:normAutofit fontScale="97500"/>
          </a:bodyPr>
          <a:lstStyle/>
          <a:p>
            <a:pPr algn="l"/>
            <a:r>
              <a:rPr lang="zh-CN" altLang="en-US" sz="4400" dirty="0">
                <a:solidFill>
                  <a:schemeClr val="tx1">
                    <a:lumMod val="85000"/>
                    <a:lumOff val="15000"/>
                  </a:schemeClr>
                </a:solidFill>
                <a:latin typeface="Arial" panose="020B0604020202020204" pitchFamily="34" charset="0"/>
                <a:ea typeface="微软雅黑" panose="020B0503020204020204" pitchFamily="34" charset="-122"/>
              </a:rPr>
              <a:t>贰</a:t>
            </a:r>
            <a:endParaRPr lang="zh-CN" altLang="en-US" sz="440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51" name="文本框 50"/>
          <p:cNvSpPr txBox="1"/>
          <p:nvPr>
            <p:custDataLst>
              <p:tags r:id="rId14"/>
            </p:custDataLst>
          </p:nvPr>
        </p:nvSpPr>
        <p:spPr>
          <a:xfrm>
            <a:off x="5424805" y="2564130"/>
            <a:ext cx="737235" cy="2072005"/>
          </a:xfrm>
          <a:prstGeom prst="rect">
            <a:avLst/>
          </a:prstGeom>
          <a:noFill/>
        </p:spPr>
        <p:txBody>
          <a:bodyPr vert="eaVert" wrap="square" rIns="0" rtlCol="0">
            <a:normAutofit/>
          </a:bodyPr>
          <a:lstStyle/>
          <a:p>
            <a:pPr>
              <a:lnSpc>
                <a:spcPct val="150000"/>
              </a:lnSpc>
            </a:pPr>
            <a:r>
              <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sym typeface="+mn-ea"/>
              </a:rPr>
              <a:t>申报类业务</a:t>
            </a:r>
            <a:endPar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endParaRPr>
          </a:p>
          <a:p>
            <a:pPr>
              <a:lnSpc>
                <a:spcPct val="150000"/>
              </a:lnSpc>
            </a:pPr>
            <a:endPar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52" name="文本框 51"/>
          <p:cNvSpPr txBox="1"/>
          <p:nvPr>
            <p:custDataLst>
              <p:tags r:id="rId15"/>
            </p:custDataLst>
          </p:nvPr>
        </p:nvSpPr>
        <p:spPr>
          <a:xfrm>
            <a:off x="4144645" y="2564130"/>
            <a:ext cx="746125" cy="769620"/>
          </a:xfrm>
          <a:prstGeom prst="rect">
            <a:avLst/>
          </a:prstGeom>
          <a:noFill/>
        </p:spPr>
        <p:txBody>
          <a:bodyPr wrap="square" rtlCol="0">
            <a:normAutofit fontScale="97500"/>
          </a:bodyPr>
          <a:lstStyle/>
          <a:p>
            <a:pPr algn="l"/>
            <a:r>
              <a:rPr lang="zh-CN" altLang="en-US" sz="4400" dirty="0">
                <a:solidFill>
                  <a:schemeClr val="tx1">
                    <a:lumMod val="85000"/>
                    <a:lumOff val="15000"/>
                  </a:schemeClr>
                </a:solidFill>
                <a:latin typeface="Arial" panose="020B0604020202020204" pitchFamily="34" charset="0"/>
                <a:ea typeface="微软雅黑" panose="020B0503020204020204" pitchFamily="34" charset="-122"/>
              </a:rPr>
              <a:t>叁</a:t>
            </a:r>
            <a:endParaRPr lang="zh-CN" altLang="en-US" sz="440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53" name="文本框 52"/>
          <p:cNvSpPr txBox="1"/>
          <p:nvPr>
            <p:custDataLst>
              <p:tags r:id="rId16"/>
            </p:custDataLst>
          </p:nvPr>
        </p:nvSpPr>
        <p:spPr>
          <a:xfrm>
            <a:off x="3395980" y="2564130"/>
            <a:ext cx="737235" cy="2072005"/>
          </a:xfrm>
          <a:prstGeom prst="rect">
            <a:avLst/>
          </a:prstGeom>
          <a:noFill/>
        </p:spPr>
        <p:txBody>
          <a:bodyPr vert="eaVert" wrap="square" rIns="0" rtlCol="0">
            <a:normAutofit/>
          </a:bodyPr>
          <a:lstStyle/>
          <a:p>
            <a:pPr>
              <a:lnSpc>
                <a:spcPct val="150000"/>
              </a:lnSpc>
            </a:pPr>
            <a:r>
              <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sym typeface="+mn-ea"/>
              </a:rPr>
              <a:t>证明类业务</a:t>
            </a:r>
            <a:endPar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endParaRPr>
          </a:p>
          <a:p>
            <a:pPr>
              <a:lnSpc>
                <a:spcPct val="150000"/>
              </a:lnSpc>
            </a:pPr>
            <a:endPar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54" name="文本框 53"/>
          <p:cNvSpPr txBox="1"/>
          <p:nvPr>
            <p:custDataLst>
              <p:tags r:id="rId17"/>
            </p:custDataLst>
          </p:nvPr>
        </p:nvSpPr>
        <p:spPr>
          <a:xfrm>
            <a:off x="2116455" y="2564130"/>
            <a:ext cx="746125" cy="769620"/>
          </a:xfrm>
          <a:prstGeom prst="rect">
            <a:avLst/>
          </a:prstGeom>
          <a:noFill/>
        </p:spPr>
        <p:txBody>
          <a:bodyPr wrap="square" rtlCol="0">
            <a:normAutofit fontScale="97500"/>
          </a:bodyPr>
          <a:lstStyle/>
          <a:p>
            <a:pPr algn="l"/>
            <a:r>
              <a:rPr lang="zh-CN" altLang="en-US" sz="4400" dirty="0">
                <a:solidFill>
                  <a:schemeClr val="tx1">
                    <a:lumMod val="85000"/>
                    <a:lumOff val="15000"/>
                  </a:schemeClr>
                </a:solidFill>
                <a:latin typeface="Arial" panose="020B0604020202020204" pitchFamily="34" charset="0"/>
                <a:ea typeface="微软雅黑" panose="020B0503020204020204" pitchFamily="34" charset="-122"/>
              </a:rPr>
              <a:t>肆</a:t>
            </a:r>
            <a:endParaRPr lang="zh-CN" altLang="en-US" sz="440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55" name="文本框 54"/>
          <p:cNvSpPr txBox="1"/>
          <p:nvPr>
            <p:custDataLst>
              <p:tags r:id="rId18"/>
            </p:custDataLst>
          </p:nvPr>
        </p:nvSpPr>
        <p:spPr>
          <a:xfrm>
            <a:off x="1367790" y="2564130"/>
            <a:ext cx="737235" cy="2072005"/>
          </a:xfrm>
          <a:prstGeom prst="rect">
            <a:avLst/>
          </a:prstGeom>
          <a:noFill/>
        </p:spPr>
        <p:txBody>
          <a:bodyPr vert="eaVert" wrap="square" rIns="0" rtlCol="0">
            <a:normAutofit/>
          </a:bodyPr>
          <a:lstStyle/>
          <a:p>
            <a:pPr>
              <a:lnSpc>
                <a:spcPct val="150000"/>
              </a:lnSpc>
            </a:pPr>
            <a:r>
              <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sym typeface="+mn-ea"/>
              </a:rPr>
              <a:t>其他类业务</a:t>
            </a:r>
            <a:endPar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endParaRPr>
          </a:p>
          <a:p>
            <a:pPr>
              <a:lnSpc>
                <a:spcPct val="150000"/>
              </a:lnSpc>
            </a:pPr>
            <a:endParaRPr lang="zh-CN" altLang="en-US" sz="1400" spc="300" dirty="0">
              <a:solidFill>
                <a:schemeClr val="tx1">
                  <a:lumMod val="85000"/>
                  <a:lumOff val="15000"/>
                </a:schemeClr>
              </a:solidFill>
              <a:latin typeface="Arial" panose="020B0604020202020204" pitchFamily="34" charset="0"/>
              <a:ea typeface="微软雅黑" panose="020B0503020204020204" pitchFamily="34" charset="-122"/>
            </a:endParaRPr>
          </a:p>
        </p:txBody>
      </p:sp>
      <p:pic>
        <p:nvPicPr>
          <p:cNvPr id="56" name="图片 55"/>
          <p:cNvPicPr>
            <a:picLocks noChangeAspect="1"/>
          </p:cNvPicPr>
          <p:nvPr>
            <p:custDataLst>
              <p:tags r:id="rId19"/>
            </p:custDataLst>
          </p:nvPr>
        </p:nvPicPr>
        <p:blipFill>
          <a:blip r:embed="rId20"/>
          <a:stretch>
            <a:fillRect/>
          </a:stretch>
        </p:blipFill>
        <p:spPr>
          <a:xfrm>
            <a:off x="5480050" y="3717290"/>
            <a:ext cx="459105" cy="918845"/>
          </a:xfrm>
          <a:prstGeom prst="rect">
            <a:avLst/>
          </a:prstGeom>
          <a:effectLst>
            <a:outerShdw blurRad="50800" dist="50800" dir="5400000" algn="ctr" rotWithShape="0">
              <a:schemeClr val="bg2"/>
            </a:outerShdw>
          </a:effectLst>
        </p:spPr>
      </p:pic>
      <p:pic>
        <p:nvPicPr>
          <p:cNvPr id="57" name="图片 56"/>
          <p:cNvPicPr>
            <a:picLocks noChangeAspect="1"/>
          </p:cNvPicPr>
          <p:nvPr>
            <p:custDataLst>
              <p:tags r:id="rId21"/>
            </p:custDataLst>
          </p:nvPr>
        </p:nvPicPr>
        <p:blipFill>
          <a:blip r:embed="rId20"/>
          <a:stretch>
            <a:fillRect/>
          </a:stretch>
        </p:blipFill>
        <p:spPr>
          <a:xfrm>
            <a:off x="3457575" y="3717290"/>
            <a:ext cx="459105" cy="918845"/>
          </a:xfrm>
          <a:prstGeom prst="rect">
            <a:avLst/>
          </a:prstGeom>
          <a:effectLst>
            <a:outerShdw blurRad="50800" dist="50800" dir="5400000" algn="ctr" rotWithShape="0">
              <a:schemeClr val="bg2"/>
            </a:outerShdw>
          </a:effectLst>
        </p:spPr>
      </p:pic>
      <p:pic>
        <p:nvPicPr>
          <p:cNvPr id="58" name="图片 57"/>
          <p:cNvPicPr>
            <a:picLocks noChangeAspect="1"/>
          </p:cNvPicPr>
          <p:nvPr>
            <p:custDataLst>
              <p:tags r:id="rId22"/>
            </p:custDataLst>
          </p:nvPr>
        </p:nvPicPr>
        <p:blipFill>
          <a:blip r:embed="rId20"/>
          <a:stretch>
            <a:fillRect/>
          </a:stretch>
        </p:blipFill>
        <p:spPr>
          <a:xfrm>
            <a:off x="1423035" y="3717290"/>
            <a:ext cx="459105" cy="918845"/>
          </a:xfrm>
          <a:prstGeom prst="rect">
            <a:avLst/>
          </a:prstGeom>
          <a:effectLst>
            <a:outerShdw blurRad="50800" dist="50800" dir="5400000" algn="ctr" rotWithShape="0">
              <a:schemeClr val="bg2"/>
            </a:outerShdw>
          </a:effectLst>
        </p:spPr>
      </p:pic>
      <p:pic>
        <p:nvPicPr>
          <p:cNvPr id="59" name="图片 58"/>
          <p:cNvPicPr>
            <a:picLocks noChangeAspect="1"/>
          </p:cNvPicPr>
          <p:nvPr>
            <p:custDataLst>
              <p:tags r:id="rId23"/>
            </p:custDataLst>
          </p:nvPr>
        </p:nvPicPr>
        <p:blipFill>
          <a:blip r:embed="rId20"/>
          <a:stretch>
            <a:fillRect/>
          </a:stretch>
        </p:blipFill>
        <p:spPr>
          <a:xfrm>
            <a:off x="7520940" y="3717290"/>
            <a:ext cx="459105" cy="918845"/>
          </a:xfrm>
          <a:prstGeom prst="rect">
            <a:avLst/>
          </a:prstGeom>
          <a:effectLst>
            <a:outerShdw blurRad="50800" dist="50800" dir="5400000" algn="ctr" rotWithShape="0">
              <a:schemeClr val="bg2"/>
            </a:outerShdw>
          </a:effectLst>
        </p:spPr>
      </p:pic>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1858"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1859" name="文本框 6"/>
          <p:cNvSpPr txBox="1"/>
          <p:nvPr/>
        </p:nvSpPr>
        <p:spPr>
          <a:xfrm>
            <a:off x="431800" y="299889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646853" y="232833"/>
            <a:ext cx="11132820" cy="6626013"/>
          </a:xfrm>
        </p:spPr>
        <p:txBody>
          <a:bodyPr vert="horz" wrap="square" lIns="121920" tIns="60960" rIns="121920" bIns="60960" numCol="1" anchor="t" anchorCtr="0" compatLnSpc="1"/>
          <a:lstStyle/>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en-US" altLang="zh-CN" sz="2665"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rPr>
              <a:t>《汇总表》修改情况</a:t>
            </a:r>
            <a:endPar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R="0" lvl="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n"/>
              <a:defRPr/>
            </a:pPr>
            <a:r>
              <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老《汇总表》第26(a)栏“结转下期免抵退税不得免征和抵扣税额抵减额”（以下简称挂账抵减额）处理方案：</a:t>
            </a: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        </a:t>
            </a:r>
            <a:r>
              <a:rPr kumimoji="0" lang="en-US"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1.</a:t>
            </a:r>
            <a:r>
              <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启用新《汇总表》第8(c)栏填列挂账抵减额</a:t>
            </a: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         将新汇总表生效前最近一期的老《汇总表》的第26(a)栏“结转下期免抵退税不得免征和抵扣税额抵减额”</a:t>
            </a:r>
            <a:r>
              <a:rPr kumimoji="0" lang="zh-CN" altLang="zh-CN" sz="2135" b="1" i="0" u="none" strike="noStrike" kern="1200" cap="none" spc="0" normalizeH="0" baseline="0" noProof="0" dirty="0">
                <a:ln>
                  <a:noFill/>
                </a:ln>
                <a:solidFill>
                  <a:srgbClr val="FF0000"/>
                </a:solidFill>
                <a:effectLst/>
                <a:uLnTx/>
                <a:uFillTx/>
                <a:latin typeface="+mn-lt"/>
                <a:ea typeface="+mn-ea"/>
                <a:cs typeface="+mn-cs"/>
                <a:sym typeface="Constantia" panose="02030602050306030303" pitchFamily="18" charset="0"/>
              </a:rPr>
              <a:t>以负数迁移至新《汇总表》的第8c栏</a:t>
            </a:r>
            <a:r>
              <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a:t>
            </a:r>
            <a:endPar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        大连、广东单轨上线数据迁移时，挂账抵减额暂以负数迁移至“免抵退税汇总表免抵退税不得免征和抵扣税额抵减额台账表”，企业无法直接在申报表单中了解其挂账抵减额的具体情况，可能产生较多的咨询与解释。</a:t>
            </a:r>
            <a:endPar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p:txBody>
      </p:sp>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1858"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1859" name="文本框 6"/>
          <p:cNvSpPr txBox="1"/>
          <p:nvPr/>
        </p:nvSpPr>
        <p:spPr>
          <a:xfrm>
            <a:off x="431800" y="299889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302260" y="232833"/>
            <a:ext cx="11763587" cy="6626013"/>
          </a:xfrm>
        </p:spPr>
        <p:txBody>
          <a:bodyPr vert="horz" wrap="square" lIns="121920" tIns="60960" rIns="121920" bIns="60960" numCol="1" anchor="t" anchorCtr="0" compatLnSpc="1"/>
          <a:lstStyle/>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en-US" altLang="zh-CN" sz="2665"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rPr>
              <a:t>《汇总表》修改情况</a:t>
            </a:r>
            <a:endPar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R="0" lvl="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n"/>
              <a:defRPr/>
            </a:pPr>
            <a:r>
              <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老《汇总表》第26(a)栏“结转下期免抵退税不得免征和抵扣税额抵减额”（以下简称挂账抵减额）处理方案：</a:t>
            </a: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zh-CN" altLang="zh-CN" sz="2135" b="1" noProof="0" dirty="0">
                <a:ln>
                  <a:noFill/>
                </a:ln>
                <a:effectLst/>
                <a:uLnTx/>
                <a:uFillTx/>
                <a:sym typeface="Constantia" panose="02030602050306030303" pitchFamily="18" charset="0"/>
              </a:rPr>
              <a:t>        </a:t>
            </a:r>
            <a:r>
              <a:rPr lang="en-US" altLang="zh-CN" sz="2135" b="1" noProof="0" dirty="0">
                <a:ln>
                  <a:noFill/>
                </a:ln>
                <a:effectLst/>
                <a:uLnTx/>
                <a:uFillTx/>
                <a:sym typeface="Constantia" panose="02030602050306030303" pitchFamily="18" charset="0"/>
              </a:rPr>
              <a:t>2</a:t>
            </a:r>
            <a:r>
              <a:rPr lang="zh-CN" altLang="zh-CN" sz="2135" b="1" noProof="0" dirty="0">
                <a:ln>
                  <a:noFill/>
                </a:ln>
                <a:effectLst/>
                <a:uLnTx/>
                <a:uFillTx/>
                <a:sym typeface="Constantia" panose="02030602050306030303" pitchFamily="18" charset="0"/>
              </a:rPr>
              <a:t>.第8(c)栏分不同情形参与汇总计算</a:t>
            </a: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zh-CN" altLang="zh-CN" sz="2135" noProof="0" dirty="0">
                <a:ln>
                  <a:noFill/>
                </a:ln>
                <a:effectLst/>
                <a:uLnTx/>
                <a:uFillTx/>
                <a:sym typeface="Constantia" panose="02030602050306030303" pitchFamily="18" charset="0"/>
              </a:rPr>
              <a:t>        按照</a:t>
            </a:r>
            <a:r>
              <a:rPr lang="zh-CN" altLang="zh-CN" sz="2135" b="1" noProof="0" dirty="0">
                <a:ln>
                  <a:noFill/>
                </a:ln>
                <a:solidFill>
                  <a:srgbClr val="FF0000"/>
                </a:solidFill>
                <a:effectLst/>
                <a:uLnTx/>
                <a:uFillTx/>
                <a:sym typeface="Constantia" panose="02030602050306030303" pitchFamily="18" charset="0"/>
              </a:rPr>
              <a:t>新《汇总表》生效后产生的负数免抵退税不得免征和抵扣税额可以直接在第9a栏填列、新《汇总表》生效前的挂账抵减额继续抵减新产生的正数免抵退税不得免征和抵扣税额的原则</a:t>
            </a:r>
            <a:r>
              <a:rPr lang="zh-CN" altLang="zh-CN" sz="2135" noProof="0" dirty="0">
                <a:ln>
                  <a:noFill/>
                </a:ln>
                <a:effectLst/>
                <a:uLnTx/>
                <a:uFillTx/>
                <a:sym typeface="Constantia" panose="02030602050306030303" pitchFamily="18" charset="0"/>
              </a:rPr>
              <a:t>，调整第9栏的填表说明，以便第8(c)栏的挂账抵减额分不同情形参与汇总计算。</a:t>
            </a:r>
            <a:r>
              <a:rPr lang="zh-CN" altLang="zh-CN" sz="2135" b="1" noProof="0" dirty="0">
                <a:ln>
                  <a:noFill/>
                </a:ln>
                <a:solidFill>
                  <a:srgbClr val="FF0000"/>
                </a:solidFill>
                <a:effectLst/>
                <a:uLnTx/>
                <a:uFillTx/>
                <a:sym typeface="Constantia" panose="02030602050306030303" pitchFamily="18" charset="0"/>
              </a:rPr>
              <a:t>新的填表说明为：</a:t>
            </a:r>
            <a:endPar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zh-CN" altLang="zh-CN" sz="2135" noProof="0" dirty="0">
                <a:ln>
                  <a:noFill/>
                </a:ln>
                <a:effectLst/>
                <a:uLnTx/>
                <a:uFillTx/>
                <a:sym typeface="Constantia" panose="02030602050306030303" pitchFamily="18" charset="0"/>
              </a:rPr>
              <a:t>        第9栏“免抵退税不得免征和抵扣税额合计”：等于“第5栏+第8栏”。</a:t>
            </a:r>
            <a:endPar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zh-CN" altLang="zh-CN" sz="2135" noProof="0" dirty="0">
                <a:ln>
                  <a:noFill/>
                </a:ln>
                <a:effectLst/>
                <a:uLnTx/>
                <a:uFillTx/>
                <a:sym typeface="Constantia" panose="02030602050306030303" pitchFamily="18" charset="0"/>
              </a:rPr>
              <a:t>        当第5(a)栏+第8(a)栏＞0，则第8(c)栏参与第9(a)栏计算：第5(a)栏+第8(a)栏+第8(c)栏＜0，则第9(a)栏=0；第5(a)栏+第8(a)栏+第8(c)栏≥0，则第9(a)栏=第5(a)栏+第8(a)栏+第8(c)栏。</a:t>
            </a:r>
            <a:endPar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zh-CN" altLang="zh-CN" sz="2135" noProof="0" dirty="0">
                <a:ln>
                  <a:noFill/>
                </a:ln>
                <a:effectLst/>
                <a:uLnTx/>
                <a:uFillTx/>
                <a:sym typeface="Constantia" panose="02030602050306030303" pitchFamily="18" charset="0"/>
              </a:rPr>
              <a:t>        当第5(a)栏+第8(a)栏≤0，则第8(c)栏不参与第9(a)栏计算：第9(a)栏=第5(a)栏+第8(a)栏。</a:t>
            </a:r>
            <a:endPar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zh-CN" altLang="zh-CN" sz="2135" noProof="0" dirty="0">
                <a:ln>
                  <a:noFill/>
                </a:ln>
                <a:effectLst/>
                <a:uLnTx/>
                <a:uFillTx/>
                <a:sym typeface="Constantia" panose="02030602050306030303" pitchFamily="18" charset="0"/>
              </a:rPr>
              <a:t>        第8(c)栏参与本期计算后的余额在下期第8(c)栏列示。</a:t>
            </a:r>
            <a:endParaRPr kumimoji="0" lang="zh-CN" altLang="zh-CN" sz="2135"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p:txBody>
      </p:sp>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1858"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1859" name="文本框 6"/>
          <p:cNvSpPr txBox="1"/>
          <p:nvPr/>
        </p:nvSpPr>
        <p:spPr>
          <a:xfrm>
            <a:off x="431800" y="299889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302260" y="232833"/>
            <a:ext cx="11763587" cy="6626013"/>
          </a:xfrm>
        </p:spPr>
        <p:txBody>
          <a:bodyPr vert="horz" wrap="square" lIns="121920" tIns="60960" rIns="121920" bIns="60960" numCol="1" anchor="t" anchorCtr="0" compatLnSpc="1"/>
          <a:lstStyle/>
          <a:p>
            <a:pPr marL="0" marR="0" lvl="0" indent="0"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en-US" altLang="zh-CN" sz="2665"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mn-lt"/>
                <a:ea typeface="+mn-ea"/>
                <a:cs typeface="+mn-cs"/>
                <a:sym typeface="Constantia" panose="02030602050306030303" pitchFamily="18" charset="0"/>
              </a:rPr>
              <a:t>《汇总表》修改情况</a:t>
            </a:r>
            <a:endPar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R="0" lvl="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n"/>
              <a:defRPr/>
            </a:pPr>
            <a:r>
              <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老《汇总表》第26(a)栏“结转下期免抵退税不得免征和抵扣税额抵减额”（以下简称挂账抵减额）处理方案：</a:t>
            </a: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13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zh-CN" altLang="zh-CN" sz="2135" b="1" noProof="0" dirty="0">
                <a:ln>
                  <a:noFill/>
                </a:ln>
                <a:effectLst/>
                <a:uLnTx/>
                <a:uFillTx/>
                <a:sym typeface="Constantia" panose="02030602050306030303" pitchFamily="18" charset="0"/>
              </a:rPr>
              <a:t>        3.如后期政策发生变化</a:t>
            </a:r>
            <a:endParaRPr lang="zh-CN" altLang="zh-CN" sz="2135" b="1" noProof="0" dirty="0">
              <a:ln>
                <a:noFill/>
              </a:ln>
              <a:effectLst/>
              <a:uLnTx/>
              <a:uFillTx/>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lang="zh-CN" altLang="zh-CN" sz="2135" noProof="0" dirty="0">
                <a:ln>
                  <a:noFill/>
                </a:ln>
                <a:effectLst/>
                <a:uLnTx/>
                <a:uFillTx/>
                <a:sym typeface="Constantia" panose="02030602050306030303" pitchFamily="18" charset="0"/>
              </a:rPr>
              <a:t>        按照上述计算规则，历史结转的挂账抵减额将继续参与新《汇总表》的抵减。</a:t>
            </a:r>
            <a:r>
              <a:rPr lang="zh-CN" altLang="zh-CN" sz="2135" noProof="0" dirty="0">
                <a:ln>
                  <a:noFill/>
                </a:ln>
                <a:solidFill>
                  <a:srgbClr val="FF0000"/>
                </a:solidFill>
                <a:effectLst/>
                <a:uLnTx/>
                <a:uFillTx/>
                <a:sym typeface="Constantia" panose="02030602050306030303" pitchFamily="18" charset="0"/>
              </a:rPr>
              <a:t>如后期相关政策发生调整，允许挂账抵减额一次性清零，则可将第8(c)栏的余额一次性结转至第8(a)栏。</a:t>
            </a:r>
            <a:r>
              <a:rPr lang="zh-CN" altLang="zh-CN" sz="2135" noProof="0" dirty="0">
                <a:ln>
                  <a:noFill/>
                </a:ln>
                <a:effectLst/>
                <a:uLnTx/>
                <a:uFillTx/>
                <a:sym typeface="Constantia" panose="02030602050306030303" pitchFamily="18" charset="0"/>
              </a:rPr>
              <a:t>企业在结转后首次免抵退申报（包括零申报）及增值税纳税申报时，按照上述填表说明进行计算，即可将挂账抵减额清零。</a:t>
            </a:r>
            <a:endParaRPr lang="zh-CN" altLang="zh-CN" sz="2135" noProof="0" dirty="0">
              <a:ln>
                <a:noFill/>
              </a:ln>
              <a:effectLst/>
              <a:uLnTx/>
              <a:uFillTx/>
              <a:sym typeface="Constantia" panose="02030602050306030303" pitchFamily="18" charset="0"/>
            </a:endParaRPr>
          </a:p>
        </p:txBody>
      </p:sp>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1"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359833" y="0"/>
            <a:ext cx="11065933" cy="6642100"/>
          </a:xfrm>
        </p:spPr>
        <p:txBody>
          <a:bodyPr vert="horz" wrap="square" lIns="121920" tIns="60960" rIns="121920" bIns="60960" numCol="1" anchor="t" anchorCtr="0" compatLnSpc="1"/>
          <a:lstStyle/>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Ø"/>
              <a:defRPr/>
            </a:pPr>
            <a:endParaRPr kumimoji="0" lang="zh-CN" altLang="zh-CN" sz="2665"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p:txBody>
      </p:sp>
      <p:pic>
        <p:nvPicPr>
          <p:cNvPr id="128006" name="图片 1"/>
          <p:cNvPicPr>
            <a:picLocks noChangeAspect="1"/>
          </p:cNvPicPr>
          <p:nvPr/>
        </p:nvPicPr>
        <p:blipFill>
          <a:blip r:embed="rId1"/>
          <a:stretch>
            <a:fillRect/>
          </a:stretch>
        </p:blipFill>
        <p:spPr>
          <a:xfrm>
            <a:off x="593090" y="20955"/>
            <a:ext cx="5643245" cy="6751955"/>
          </a:xfrm>
          <a:prstGeom prst="rect">
            <a:avLst/>
          </a:prstGeom>
          <a:noFill/>
          <a:ln w="9525">
            <a:noFill/>
          </a:ln>
        </p:spPr>
      </p:pic>
      <p:sp>
        <p:nvSpPr>
          <p:cNvPr id="128007" name="文本框 2"/>
          <p:cNvSpPr txBox="1"/>
          <p:nvPr/>
        </p:nvSpPr>
        <p:spPr>
          <a:xfrm>
            <a:off x="14605" y="1352127"/>
            <a:ext cx="551815" cy="4639733"/>
          </a:xfrm>
          <a:prstGeom prst="rect">
            <a:avLst/>
          </a:prstGeom>
          <a:noFill/>
          <a:ln w="9525">
            <a:noFill/>
          </a:ln>
        </p:spPr>
        <p:txBody>
          <a:bodyPr vert="eaVert" wrap="square" anchor="t">
            <a:spAutoFit/>
          </a:bodyPr>
          <a:p>
            <a:r>
              <a:rPr lang="zh-CN" altLang="en-US" sz="2400" b="1">
                <a:solidFill>
                  <a:srgbClr val="FF0000"/>
                </a:solidFill>
                <a:latin typeface="Arial" panose="020B0604020202020204" pitchFamily="34" charset="0"/>
                <a:ea typeface="宋体" panose="02010600030101010101" pitchFamily="2" charset="-122"/>
              </a:rPr>
              <a:t>原《 免抵退税申报汇总表 》 </a:t>
            </a:r>
            <a:endParaRPr lang="zh-CN" altLang="en-US" sz="2400" b="1">
              <a:solidFill>
                <a:srgbClr val="FF0000"/>
              </a:solidFill>
              <a:latin typeface="Arial" panose="020B0604020202020204" pitchFamily="34" charset="0"/>
              <a:ea typeface="宋体" panose="02010600030101010101" pitchFamily="2" charset="-122"/>
            </a:endParaRPr>
          </a:p>
        </p:txBody>
      </p:sp>
      <p:sp>
        <p:nvSpPr>
          <p:cNvPr id="130055" name="文本框 2"/>
          <p:cNvSpPr txBox="1"/>
          <p:nvPr/>
        </p:nvSpPr>
        <p:spPr>
          <a:xfrm>
            <a:off x="6277610" y="1351280"/>
            <a:ext cx="551815" cy="4145915"/>
          </a:xfrm>
          <a:prstGeom prst="rect">
            <a:avLst/>
          </a:prstGeom>
          <a:noFill/>
          <a:ln w="9525">
            <a:noFill/>
          </a:ln>
        </p:spPr>
        <p:txBody>
          <a:bodyPr vert="eaVert" wrap="square" anchor="t">
            <a:spAutoFit/>
          </a:bodyPr>
          <a:p>
            <a:r>
              <a:rPr lang="zh-CN" altLang="en-US" sz="2400" b="1">
                <a:solidFill>
                  <a:srgbClr val="FF0000"/>
                </a:solidFill>
                <a:latin typeface="Arial" panose="020B0604020202020204" pitchFamily="34" charset="0"/>
                <a:ea typeface="宋体" panose="02010600030101010101" pitchFamily="2" charset="-122"/>
              </a:rPr>
              <a:t>新 《 免抵退税申报汇总表  》 </a:t>
            </a:r>
            <a:endParaRPr lang="zh-CN" altLang="en-US" sz="2400" b="1">
              <a:solidFill>
                <a:srgbClr val="FF0000"/>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6829425" y="20955"/>
            <a:ext cx="5349240" cy="6751955"/>
          </a:xfrm>
          <a:prstGeom prst="rect">
            <a:avLst/>
          </a:prstGeom>
        </p:spPr>
      </p:pic>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50" name="矩形 49"/>
          <p:cNvSpPr/>
          <p:nvPr userDrawn="1">
            <p:custDataLst>
              <p:tags r:id="rId1"/>
            </p:custDataLst>
          </p:nvPr>
        </p:nvSpPr>
        <p:spPr>
          <a:xfrm>
            <a:off x="292735" y="304165"/>
            <a:ext cx="11605895" cy="624967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lt1">
                    <a:lumMod val="65000"/>
                  </a:schemeClr>
                </a:solidFill>
              </a:ln>
              <a:solidFill>
                <a:schemeClr val="lt1"/>
              </a:solidFill>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2"/>
            </p:custDataLst>
          </p:nvPr>
        </p:nvGrpSpPr>
        <p:grpSpPr>
          <a:xfrm rot="0" flipV="1">
            <a:off x="289560" y="273685"/>
            <a:ext cx="316865" cy="382270"/>
            <a:chOff x="6407150" y="2581274"/>
            <a:chExt cx="863600" cy="1016000"/>
          </a:xfrm>
        </p:grpSpPr>
        <p:cxnSp>
          <p:nvCxnSpPr>
            <p:cNvPr id="35" name="直接连接符 34"/>
            <p:cNvCxnSpPr/>
            <p:nvPr>
              <p:custDataLst>
                <p:tags r:id="rId3"/>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4"/>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5"/>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6"/>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7"/>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8"/>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9"/>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0"/>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custDataLst>
              <p:tags r:id="rId11"/>
            </p:custDataLst>
          </p:nvPr>
        </p:nvGrpSpPr>
        <p:grpSpPr>
          <a:xfrm rot="0">
            <a:off x="289560" y="6202680"/>
            <a:ext cx="316865" cy="382270"/>
            <a:chOff x="6407150" y="2581274"/>
            <a:chExt cx="863600" cy="1016000"/>
          </a:xfrm>
        </p:grpSpPr>
        <p:cxnSp>
          <p:nvCxnSpPr>
            <p:cNvPr id="27" name="直接连接符 26"/>
            <p:cNvCxnSpPr/>
            <p:nvPr>
              <p:custDataLst>
                <p:tags r:id="rId1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userDrawn="1">
            <p:custDataLst>
              <p:tags r:id="rId20"/>
            </p:custDataLst>
          </p:nvPr>
        </p:nvCxnSpPr>
        <p:spPr>
          <a:xfrm>
            <a:off x="511175" y="6584950"/>
            <a:ext cx="1116774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custDataLst>
              <p:tags r:id="rId21"/>
            </p:custDataLst>
          </p:nvPr>
        </p:nvGrpSpPr>
        <p:grpSpPr>
          <a:xfrm rot="0" flipH="1">
            <a:off x="11584940" y="6202680"/>
            <a:ext cx="316865" cy="382270"/>
            <a:chOff x="6407150" y="2581274"/>
            <a:chExt cx="863600" cy="1016000"/>
          </a:xfrm>
        </p:grpSpPr>
        <p:cxnSp>
          <p:nvCxnSpPr>
            <p:cNvPr id="19" name="直接连接符 18"/>
            <p:cNvCxnSpPr/>
            <p:nvPr>
              <p:custDataLst>
                <p:tags r:id="rId2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userDrawn="1">
            <p:custDataLst>
              <p:tags r:id="rId30"/>
            </p:custDataLst>
          </p:nvPr>
        </p:nvCxnSpPr>
        <p:spPr>
          <a:xfrm>
            <a:off x="289560" y="493395"/>
            <a:ext cx="0" cy="5862955"/>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31"/>
            </p:custDataLst>
          </p:nvPr>
        </p:nvCxnSpPr>
        <p:spPr>
          <a:xfrm>
            <a:off x="11901805" y="493395"/>
            <a:ext cx="0" cy="586994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32"/>
            </p:custDataLst>
          </p:nvPr>
        </p:nvCxnSpPr>
        <p:spPr>
          <a:xfrm>
            <a:off x="513080" y="273685"/>
            <a:ext cx="1117409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userDrawn="1">
            <p:custDataLst>
              <p:tags r:id="rId33"/>
            </p:custDataLst>
          </p:nvPr>
        </p:nvGrpSpPr>
        <p:grpSpPr>
          <a:xfrm rot="0" flipH="1" flipV="1">
            <a:off x="11584940" y="273685"/>
            <a:ext cx="316865" cy="382270"/>
            <a:chOff x="6407150" y="2581274"/>
            <a:chExt cx="863600" cy="1016000"/>
          </a:xfrm>
        </p:grpSpPr>
        <p:cxnSp>
          <p:nvCxnSpPr>
            <p:cNvPr id="17" name="直接连接符 16"/>
            <p:cNvCxnSpPr/>
            <p:nvPr>
              <p:custDataLst>
                <p:tags r:id="rId34"/>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5"/>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6"/>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7"/>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38"/>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9"/>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0"/>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1"/>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userDrawn="1">
            <p:custDataLst>
              <p:tags r:id="rId42"/>
            </p:custDataLst>
          </p:nvPr>
        </p:nvPicPr>
        <p:blipFill>
          <a:blip r:embed="rId43"/>
          <a:stretch>
            <a:fillRect/>
          </a:stretch>
        </p:blipFill>
        <p:spPr>
          <a:xfrm>
            <a:off x="11396980" y="36195"/>
            <a:ext cx="768985" cy="922020"/>
          </a:xfrm>
          <a:prstGeom prst="rect">
            <a:avLst/>
          </a:prstGeom>
        </p:spPr>
      </p:pic>
      <p:sp>
        <p:nvSpPr>
          <p:cNvPr id="11" name="Title 6"/>
          <p:cNvSpPr txBox="1"/>
          <p:nvPr>
            <p:custDataLst>
              <p:tags r:id="rId44"/>
            </p:custDataLst>
          </p:nvPr>
        </p:nvSpPr>
        <p:spPr>
          <a:xfrm>
            <a:off x="608400" y="608399"/>
            <a:ext cx="10975200" cy="3112612"/>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30000"/>
              </a:lnSpc>
              <a:spcBef>
                <a:spcPts val="1000"/>
              </a:spcBef>
              <a:spcAft>
                <a:spcPts val="0"/>
              </a:spcAft>
              <a:buSzPct val="100000"/>
              <a:buFont typeface="+mj-ea"/>
            </a:pPr>
            <a:r>
              <a:rPr lang="en-US"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a:t>
            </a:r>
            <a:r>
              <a:rPr lang="en-US" altLang="zh-CN" sz="1800" u="none" strike="noStrike" spc="200" baseline="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跨境应税行为</a:t>
            </a:r>
            <a:r>
              <a:rPr lang="en-US"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（国际运输/港澳台运输）免抵退税申报明细表》</a:t>
            </a:r>
            <a:endParaRPr lang="en-US"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表样核心变化：</a:t>
            </a:r>
            <a:endPar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1028700" lvl="2" indent="-279400" algn="l" fontAlgn="ctr">
              <a:lnSpc>
                <a:spcPct val="130000"/>
              </a:lnSpc>
              <a:spcBef>
                <a:spcPts val="0"/>
              </a:spcBef>
              <a:spcAft>
                <a:spcPts val="0"/>
              </a:spcAft>
              <a:buSzPct val="100000"/>
              <a:buFont typeface="+mj-ea"/>
              <a:buAutoNum type="circleNumDbPlain"/>
            </a:pPr>
            <a:r>
              <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修改表名、字段名，将零税率应税服务等字眼修改为“跨境应税行为”，与财税文统一表述。</a:t>
            </a:r>
            <a:endPar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1028700" lvl="2" indent="-279400" algn="l" fontAlgn="ctr">
              <a:lnSpc>
                <a:spcPct val="130000"/>
              </a:lnSpc>
              <a:spcBef>
                <a:spcPts val="0"/>
              </a:spcBef>
              <a:spcAft>
                <a:spcPts val="0"/>
              </a:spcAft>
              <a:buSzPct val="100000"/>
              <a:buFont typeface="+mj-ea"/>
              <a:buAutoNum type="circleNumDbPlain"/>
            </a:pPr>
            <a:r>
              <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删除“支付给非试点纳税人价款”栏次，删除税企双方声明。</a:t>
            </a:r>
            <a:endPar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1028700" lvl="2" indent="-279400" algn="l" fontAlgn="ctr">
              <a:lnSpc>
                <a:spcPct val="130000"/>
              </a:lnSpc>
              <a:spcBef>
                <a:spcPts val="0"/>
              </a:spcBef>
              <a:spcAft>
                <a:spcPts val="0"/>
              </a:spcAft>
              <a:buSzPct val="100000"/>
              <a:buFont typeface="+mj-ea"/>
              <a:buAutoNum type="circleNumDbPlain"/>
            </a:pPr>
            <a:r>
              <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增加“跨境应税行为营业额（折美元）”，实现美元销售额统计。</a:t>
            </a:r>
            <a:endPar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1028700" lvl="2" indent="-279400" algn="l" fontAlgn="ctr">
              <a:lnSpc>
                <a:spcPct val="130000"/>
              </a:lnSpc>
              <a:spcBef>
                <a:spcPts val="0"/>
              </a:spcBef>
              <a:spcAft>
                <a:spcPts val="0"/>
              </a:spcAft>
              <a:buSzPct val="100000"/>
              <a:buFont typeface="+mj-ea"/>
              <a:buAutoNum type="circleNumDbPlain"/>
            </a:pPr>
            <a:r>
              <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增加“出口发票号码”“出口发票开具日期”，实现征退税率准确适用。</a:t>
            </a:r>
            <a:endPar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ClrTx/>
              <a:buSzTx/>
              <a:buFont typeface="Wingdings" panose="05000000000000000000" charset="0"/>
              <a:buChar char="l"/>
            </a:pPr>
            <a:r>
              <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新表样：</a:t>
            </a:r>
            <a:endPar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pic>
        <p:nvPicPr>
          <p:cNvPr id="7" name="图片 6"/>
          <p:cNvPicPr preferRelativeResize="0">
            <a:picLocks noChangeAspect="1"/>
          </p:cNvPicPr>
          <p:nvPr>
            <p:custDataLst>
              <p:tags r:id="rId45"/>
            </p:custDataLst>
          </p:nvPr>
        </p:nvPicPr>
        <p:blipFill>
          <a:blip r:embed="rId46"/>
          <a:srcRect l="-12782" r="-12782"/>
          <a:stretch>
            <a:fillRect/>
          </a:stretch>
        </p:blipFill>
        <p:spPr>
          <a:xfrm>
            <a:off x="608400" y="3861463"/>
            <a:ext cx="10975200" cy="2388137"/>
          </a:xfrm>
          <a:custGeom>
            <a:avLst/>
            <a:gdLst>
              <a:gd name="connsiteX0" fmla="*/ 0 w 1533524"/>
              <a:gd name="connsiteY0" fmla="*/ 0 h 2042825"/>
              <a:gd name="connsiteX1" fmla="*/ 1533524 w 1533524"/>
              <a:gd name="connsiteY1" fmla="*/ 0 h 2042825"/>
              <a:gd name="connsiteX2" fmla="*/ 1533524 w 1533524"/>
              <a:gd name="connsiteY2" fmla="*/ 2042825 h 2042825"/>
              <a:gd name="connsiteX3" fmla="*/ 0 w 1533524"/>
              <a:gd name="connsiteY3" fmla="*/ 2042825 h 2042825"/>
            </a:gdLst>
            <a:ahLst/>
            <a:cxnLst>
              <a:cxn ang="0">
                <a:pos x="connsiteX0" y="connsiteY0"/>
              </a:cxn>
              <a:cxn ang="0">
                <a:pos x="connsiteX1" y="connsiteY1"/>
              </a:cxn>
              <a:cxn ang="0">
                <a:pos x="connsiteX2" y="connsiteY2"/>
              </a:cxn>
              <a:cxn ang="0">
                <a:pos x="connsiteX3" y="connsiteY3"/>
              </a:cxn>
            </a:cxnLst>
            <a:rect l="l" t="t" r="r" b="b"/>
            <a:pathLst>
              <a:path w="12480" h="3120">
                <a:moveTo>
                  <a:pt x="0" y="0"/>
                </a:moveTo>
                <a:lnTo>
                  <a:pt x="12480" y="0"/>
                </a:lnTo>
                <a:lnTo>
                  <a:pt x="12480" y="3120"/>
                </a:lnTo>
                <a:lnTo>
                  <a:pt x="0" y="3120"/>
                </a:lnTo>
                <a:lnTo>
                  <a:pt x="0" y="0"/>
                </a:lnTo>
                <a:close/>
              </a:path>
            </a:pathLst>
          </a:custGeom>
          <a:blipFill rotWithShape="1">
            <a:blip r:embed="rId47"/>
            <a:stretch>
              <a:fillRect/>
            </a:stretch>
          </a:blipFill>
        </p:spPr>
      </p:pic>
    </p:spTree>
    <p:custDataLst>
      <p:tags r:id="rId48"/>
    </p:custDataLst>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50" name="矩形 49"/>
          <p:cNvSpPr/>
          <p:nvPr userDrawn="1">
            <p:custDataLst>
              <p:tags r:id="rId1"/>
            </p:custDataLst>
          </p:nvPr>
        </p:nvSpPr>
        <p:spPr>
          <a:xfrm>
            <a:off x="292735" y="304165"/>
            <a:ext cx="11605895" cy="624967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lt1">
                    <a:lumMod val="65000"/>
                  </a:schemeClr>
                </a:solidFill>
              </a:ln>
              <a:solidFill>
                <a:schemeClr val="lt1"/>
              </a:solidFill>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2"/>
            </p:custDataLst>
          </p:nvPr>
        </p:nvGrpSpPr>
        <p:grpSpPr>
          <a:xfrm rot="0" flipV="1">
            <a:off x="289560" y="273685"/>
            <a:ext cx="316865" cy="382270"/>
            <a:chOff x="6407150" y="2581274"/>
            <a:chExt cx="863600" cy="1016000"/>
          </a:xfrm>
        </p:grpSpPr>
        <p:cxnSp>
          <p:nvCxnSpPr>
            <p:cNvPr id="35" name="直接连接符 34"/>
            <p:cNvCxnSpPr/>
            <p:nvPr>
              <p:custDataLst>
                <p:tags r:id="rId3"/>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4"/>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5"/>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6"/>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7"/>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8"/>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9"/>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0"/>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custDataLst>
              <p:tags r:id="rId11"/>
            </p:custDataLst>
          </p:nvPr>
        </p:nvGrpSpPr>
        <p:grpSpPr>
          <a:xfrm rot="0">
            <a:off x="289560" y="6202680"/>
            <a:ext cx="316865" cy="382270"/>
            <a:chOff x="6407150" y="2581274"/>
            <a:chExt cx="863600" cy="1016000"/>
          </a:xfrm>
        </p:grpSpPr>
        <p:cxnSp>
          <p:nvCxnSpPr>
            <p:cNvPr id="27" name="直接连接符 26"/>
            <p:cNvCxnSpPr/>
            <p:nvPr>
              <p:custDataLst>
                <p:tags r:id="rId1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userDrawn="1">
            <p:custDataLst>
              <p:tags r:id="rId20"/>
            </p:custDataLst>
          </p:nvPr>
        </p:nvCxnSpPr>
        <p:spPr>
          <a:xfrm>
            <a:off x="511175" y="6584950"/>
            <a:ext cx="1116774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custDataLst>
              <p:tags r:id="rId21"/>
            </p:custDataLst>
          </p:nvPr>
        </p:nvGrpSpPr>
        <p:grpSpPr>
          <a:xfrm rot="0" flipH="1">
            <a:off x="11584940" y="6202680"/>
            <a:ext cx="316865" cy="382270"/>
            <a:chOff x="6407150" y="2581274"/>
            <a:chExt cx="863600" cy="1016000"/>
          </a:xfrm>
        </p:grpSpPr>
        <p:cxnSp>
          <p:nvCxnSpPr>
            <p:cNvPr id="19" name="直接连接符 18"/>
            <p:cNvCxnSpPr/>
            <p:nvPr>
              <p:custDataLst>
                <p:tags r:id="rId2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userDrawn="1">
            <p:custDataLst>
              <p:tags r:id="rId30"/>
            </p:custDataLst>
          </p:nvPr>
        </p:nvCxnSpPr>
        <p:spPr>
          <a:xfrm>
            <a:off x="289560" y="493395"/>
            <a:ext cx="0" cy="5862955"/>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31"/>
            </p:custDataLst>
          </p:nvPr>
        </p:nvCxnSpPr>
        <p:spPr>
          <a:xfrm>
            <a:off x="11901805" y="493395"/>
            <a:ext cx="0" cy="586994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32"/>
            </p:custDataLst>
          </p:nvPr>
        </p:nvCxnSpPr>
        <p:spPr>
          <a:xfrm>
            <a:off x="513080" y="273685"/>
            <a:ext cx="1117409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userDrawn="1">
            <p:custDataLst>
              <p:tags r:id="rId33"/>
            </p:custDataLst>
          </p:nvPr>
        </p:nvGrpSpPr>
        <p:grpSpPr>
          <a:xfrm rot="0" flipH="1" flipV="1">
            <a:off x="11584940" y="273685"/>
            <a:ext cx="316865" cy="382270"/>
            <a:chOff x="6407150" y="2581274"/>
            <a:chExt cx="863600" cy="1016000"/>
          </a:xfrm>
        </p:grpSpPr>
        <p:cxnSp>
          <p:nvCxnSpPr>
            <p:cNvPr id="17" name="直接连接符 16"/>
            <p:cNvCxnSpPr/>
            <p:nvPr>
              <p:custDataLst>
                <p:tags r:id="rId34"/>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5"/>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6"/>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7"/>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38"/>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9"/>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0"/>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1"/>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userDrawn="1">
            <p:custDataLst>
              <p:tags r:id="rId42"/>
            </p:custDataLst>
          </p:nvPr>
        </p:nvPicPr>
        <p:blipFill>
          <a:blip r:embed="rId43"/>
          <a:stretch>
            <a:fillRect/>
          </a:stretch>
        </p:blipFill>
        <p:spPr>
          <a:xfrm>
            <a:off x="11396980" y="36195"/>
            <a:ext cx="768985" cy="922020"/>
          </a:xfrm>
          <a:prstGeom prst="rect">
            <a:avLst/>
          </a:prstGeom>
        </p:spPr>
      </p:pic>
      <p:sp>
        <p:nvSpPr>
          <p:cNvPr id="11" name="Title 6"/>
          <p:cNvSpPr txBox="1"/>
          <p:nvPr>
            <p:custDataLst>
              <p:tags r:id="rId44"/>
            </p:custDataLst>
          </p:nvPr>
        </p:nvSpPr>
        <p:spPr>
          <a:xfrm>
            <a:off x="1930368" y="608399"/>
            <a:ext cx="8331264" cy="3468847"/>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30000"/>
              </a:lnSpc>
              <a:spcBef>
                <a:spcPts val="1000"/>
              </a:spcBef>
              <a:spcAft>
                <a:spcPts val="0"/>
              </a:spcAft>
              <a:buSzPct val="100000"/>
              <a:buFont typeface="+mj-ea"/>
            </a:pPr>
            <a:r>
              <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a:t>
            </a:r>
            <a:r>
              <a:rPr lang="en-US" altLang="zh-CN" sz="2000" u="none" strike="noStrike" spc="200" baseline="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跨境应税行为</a:t>
            </a:r>
            <a:r>
              <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免抵退税申报明细表》</a:t>
            </a:r>
            <a:endPar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表样核心变化：</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1028700" lvl="2" indent="-279400" algn="l" fontAlgn="ctr">
              <a:lnSpc>
                <a:spcPct val="130000"/>
              </a:lnSpc>
              <a:spcBef>
                <a:spcPts val="0"/>
              </a:spcBef>
              <a:spcAft>
                <a:spcPts val="0"/>
              </a:spcAft>
              <a:buSzPct val="100000"/>
              <a:buFont typeface="+mj-ea"/>
              <a:buAutoNum type="circleNumDbPlain"/>
            </a:pPr>
            <a:r>
              <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修改表名、字段名，将零税率应税服务字眼修改为“跨境应税行为”，与财税文统一表述。</a:t>
            </a:r>
            <a:endPar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1028700" lvl="2" indent="-279400" algn="l" fontAlgn="ctr">
              <a:lnSpc>
                <a:spcPct val="130000"/>
              </a:lnSpc>
              <a:spcBef>
                <a:spcPts val="0"/>
              </a:spcBef>
              <a:spcAft>
                <a:spcPts val="0"/>
              </a:spcAft>
              <a:buSzPct val="100000"/>
              <a:buFont typeface="+mj-ea"/>
              <a:buAutoNum type="circleNumDbPlain"/>
            </a:pPr>
            <a:r>
              <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删除“本期收款凭证份数”，删除税企双方声明。</a:t>
            </a:r>
            <a:endPar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1028700" lvl="2" indent="-279400" algn="l" fontAlgn="ctr">
              <a:lnSpc>
                <a:spcPct val="130000"/>
              </a:lnSpc>
              <a:spcBef>
                <a:spcPts val="0"/>
              </a:spcBef>
              <a:spcAft>
                <a:spcPts val="0"/>
              </a:spcAft>
              <a:buSzPct val="100000"/>
              <a:buFont typeface="+mj-ea"/>
              <a:buAutoNum type="circleNumDbPlain"/>
            </a:pPr>
            <a:r>
              <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增加“出口发票号码”“出口发票开具日期”，实现征退税率准确适用。</a:t>
            </a:r>
            <a:endParaRPr lang="en-US" altLang="zh-CN"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ClrTx/>
              <a:buSzTx/>
              <a:buFont typeface="Wingdings" panose="05000000000000000000" charset="0"/>
              <a:buChar char="l"/>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新表样：</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pic>
        <p:nvPicPr>
          <p:cNvPr id="7" name="图片 6"/>
          <p:cNvPicPr>
            <a:picLocks noChangeAspect="1"/>
          </p:cNvPicPr>
          <p:nvPr>
            <p:custDataLst>
              <p:tags r:id="rId45"/>
            </p:custDataLst>
          </p:nvPr>
        </p:nvPicPr>
        <p:blipFill>
          <a:blip r:embed="rId46"/>
          <a:srcRect/>
          <a:stretch>
            <a:fillRect/>
          </a:stretch>
        </p:blipFill>
        <p:spPr>
          <a:xfrm>
            <a:off x="1924018" y="4319422"/>
            <a:ext cx="8343963" cy="1828453"/>
          </a:xfrm>
          <a:custGeom>
            <a:avLst/>
            <a:gdLst>
              <a:gd name="connsiteX0" fmla="*/ 0 w 1533524"/>
              <a:gd name="connsiteY0" fmla="*/ 0 h 2042825"/>
              <a:gd name="connsiteX1" fmla="*/ 1533524 w 1533524"/>
              <a:gd name="connsiteY1" fmla="*/ 0 h 2042825"/>
              <a:gd name="connsiteX2" fmla="*/ 1533524 w 1533524"/>
              <a:gd name="connsiteY2" fmla="*/ 2042825 h 2042825"/>
              <a:gd name="connsiteX3" fmla="*/ 0 w 1533524"/>
              <a:gd name="connsiteY3" fmla="*/ 2042825 h 2042825"/>
            </a:gdLst>
            <a:ahLst/>
            <a:cxnLst>
              <a:cxn ang="0">
                <a:pos x="connsiteX0" y="connsiteY0"/>
              </a:cxn>
              <a:cxn ang="0">
                <a:pos x="connsiteX1" y="connsiteY1"/>
              </a:cxn>
              <a:cxn ang="0">
                <a:pos x="connsiteX2" y="connsiteY2"/>
              </a:cxn>
              <a:cxn ang="0">
                <a:pos x="connsiteX3" y="connsiteY3"/>
              </a:cxn>
            </a:cxnLst>
            <a:rect l="l" t="t" r="r" b="b"/>
            <a:pathLst>
              <a:path w="12480" h="3120">
                <a:moveTo>
                  <a:pt x="0" y="0"/>
                </a:moveTo>
                <a:lnTo>
                  <a:pt x="12480" y="0"/>
                </a:lnTo>
                <a:lnTo>
                  <a:pt x="12480" y="3120"/>
                </a:lnTo>
                <a:lnTo>
                  <a:pt x="0" y="3120"/>
                </a:lnTo>
                <a:lnTo>
                  <a:pt x="0" y="0"/>
                </a:lnTo>
                <a:close/>
              </a:path>
            </a:pathLst>
          </a:custGeom>
        </p:spPr>
      </p:pic>
    </p:spTree>
    <p:custDataLst>
      <p:tags r:id="rId47"/>
    </p:custDataLst>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片 8"/>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8" name="图片 7"/>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cxnSp>
        <p:nvCxnSpPr>
          <p:cNvPr id="10" name="直接连接符 9"/>
          <p:cNvCxnSpPr/>
          <p:nvPr>
            <p:custDataLst>
              <p:tags r:id="rId5"/>
            </p:custDataLst>
          </p:nvPr>
        </p:nvCxnSpPr>
        <p:spPr>
          <a:xfrm>
            <a:off x="609513" y="4421096"/>
            <a:ext cx="10972888" cy="0"/>
          </a:xfrm>
          <a:prstGeom prst="line">
            <a:avLst/>
          </a:prstGeom>
          <a:ln w="25400" cmpd="sng">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Object 901"/>
          <p:cNvSpPr txBox="1"/>
          <p:nvPr>
            <p:custDataLst>
              <p:tags r:id="rId6"/>
            </p:custDataLst>
          </p:nvPr>
        </p:nvSpPr>
        <p:spPr>
          <a:xfrm>
            <a:off x="609562" y="609600"/>
            <a:ext cx="10972876" cy="607530"/>
          </a:xfrm>
          <a:prstGeom prst="rect">
            <a:avLst/>
          </a:prstGeom>
        </p:spPr>
        <p:txBody>
          <a:bodyPr vert="horz" lIns="63500" tIns="25400" rIns="63500" bIns="25400" rtlCol="0" anchor="b" anchorCtr="0">
            <a:normAutofit fontScale="80000"/>
          </a:bodyPr>
          <a:p>
            <a:pPr marL="0" indent="0" algn="l" fontAlgn="auto">
              <a:lnSpc>
                <a:spcPct val="100000"/>
              </a:lnSpc>
              <a:spcBef>
                <a:spcPts val="0"/>
              </a:spcBef>
              <a:spcAft>
                <a:spcPts val="0"/>
              </a:spcAft>
              <a:buSzPct val="100000"/>
            </a:pPr>
            <a:r>
              <a:rPr lang="zh-CN" altLang="zh-CN" sz="4300" b="1" i="0" u="none" strike="noStrike" spc="320" baseline="0" dirty="0">
                <a:solidFill>
                  <a:schemeClr val="accent1"/>
                </a:solidFill>
                <a:uLnTx/>
                <a:uFillTx/>
                <a:latin typeface="微软雅黑" panose="020B0503020204020204" pitchFamily="34" charset="-122"/>
                <a:ea typeface="微软雅黑" panose="020B0503020204020204" pitchFamily="34" charset="-122"/>
                <a:sym typeface="Constantia" panose="02030602050306030303" pitchFamily="18" charset="0"/>
              </a:rPr>
              <a:t>《跨境应税行为收讫营业款明细清单》</a:t>
            </a:r>
            <a:endParaRPr lang="zh-CN" altLang="zh-CN" sz="4300" b="1" i="0" u="none" strike="noStrike" spc="320" baseline="0" dirty="0">
              <a:solidFill>
                <a:schemeClr val="accent1"/>
              </a:solidFill>
              <a:uLnTx/>
              <a:uFillTx/>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6" name="Object 902"/>
          <p:cNvSpPr txBox="1"/>
          <p:nvPr>
            <p:custDataLst>
              <p:tags r:id="rId7"/>
            </p:custDataLst>
          </p:nvPr>
        </p:nvSpPr>
        <p:spPr>
          <a:xfrm>
            <a:off x="609562" y="1242388"/>
            <a:ext cx="10972876" cy="306758"/>
          </a:xfrm>
          <a:prstGeom prst="rect">
            <a:avLst/>
          </a:prstGeom>
        </p:spPr>
        <p:txBody>
          <a:bodyPr vert="horz" lIns="63500" tIns="25400" rIns="63500" bIns="25400" rtlCol="0" anchor="t" anchorCtr="0">
            <a:normAutofit fontScale="70000"/>
          </a:bodyPr>
          <a:p>
            <a:pPr marL="0" indent="0" algn="l" fontAlgn="auto">
              <a:lnSpc>
                <a:spcPct val="100000"/>
              </a:lnSpc>
              <a:spcBef>
                <a:spcPts val="0"/>
              </a:spcBef>
              <a:spcAft>
                <a:spcPts val="0"/>
              </a:spcAft>
              <a:buSzPct val="100000"/>
            </a:pPr>
            <a:r>
              <a:rPr lang="zh-CN" altLang="zh-CN" sz="2200" u="none" strike="noStrike" spc="80" baseline="0" dirty="0">
                <a:solidFill>
                  <a:schemeClr val="lt1">
                    <a:lumMod val="50000"/>
                  </a:schemeClr>
                </a:solidFill>
                <a:uLnTx/>
                <a:uFillTx/>
                <a:latin typeface="微软雅黑" panose="020B0503020204020204" pitchFamily="34" charset="-122"/>
                <a:ea typeface="微软雅黑" panose="020B0503020204020204" pitchFamily="34" charset="-122"/>
                <a:sym typeface="Constantia" panose="02030602050306030303" pitchFamily="18" charset="0"/>
              </a:rPr>
              <a:t>表样核心变化：</a:t>
            </a:r>
            <a:endParaRPr lang="zh-CN" altLang="zh-CN" sz="2200" u="none" strike="noStrike" spc="80" baseline="0" dirty="0">
              <a:solidFill>
                <a:schemeClr val="lt1">
                  <a:lumMod val="50000"/>
                </a:schemeClr>
              </a:solidFill>
              <a:uLnTx/>
              <a:uFillTx/>
              <a:latin typeface="微软雅黑" panose="020B0503020204020204" pitchFamily="34" charset="-122"/>
              <a:ea typeface="微软雅黑" panose="020B0503020204020204" pitchFamily="34" charset="-122"/>
              <a:sym typeface="Constantia" panose="02030602050306030303" pitchFamily="18" charset="0"/>
            </a:endParaRPr>
          </a:p>
        </p:txBody>
      </p:sp>
      <p:pic>
        <p:nvPicPr>
          <p:cNvPr id="7" name="图片 6"/>
          <p:cNvPicPr preferRelativeResize="0">
            <a:picLocks noChangeAspect="1"/>
          </p:cNvPicPr>
          <p:nvPr>
            <p:custDataLst>
              <p:tags r:id="rId8"/>
            </p:custDataLst>
          </p:nvPr>
        </p:nvPicPr>
        <p:blipFill rotWithShape="1">
          <a:blip r:embed="rId9"/>
          <a:srcRect l="-2476" r="-2476"/>
          <a:stretch>
            <a:fillRect/>
          </a:stretch>
        </p:blipFill>
        <p:spPr>
          <a:xfrm>
            <a:off x="609562" y="2006361"/>
            <a:ext cx="10972876" cy="2048803"/>
          </a:xfrm>
          <a:custGeom>
            <a:avLst/>
            <a:gdLst/>
            <a:ahLst/>
            <a:cxnLst>
              <a:cxn ang="3">
                <a:pos x="hc" y="t"/>
              </a:cxn>
              <a:cxn ang="cd2">
                <a:pos x="l" y="vc"/>
              </a:cxn>
              <a:cxn ang="cd4">
                <a:pos x="hc" y="b"/>
              </a:cxn>
              <a:cxn ang="0">
                <a:pos x="r" y="vc"/>
              </a:cxn>
            </a:cxnLst>
            <a:rect l="l" t="t" r="r" b="b"/>
            <a:pathLst>
              <a:path w="17280" h="3487">
                <a:moveTo>
                  <a:pt x="0" y="0"/>
                </a:moveTo>
                <a:lnTo>
                  <a:pt x="17280" y="0"/>
                </a:lnTo>
                <a:lnTo>
                  <a:pt x="17280" y="3487"/>
                </a:lnTo>
                <a:lnTo>
                  <a:pt x="0" y="3487"/>
                </a:lnTo>
                <a:lnTo>
                  <a:pt x="0" y="0"/>
                </a:lnTo>
                <a:close/>
              </a:path>
            </a:pathLst>
          </a:custGeom>
          <a:blipFill rotWithShape="1">
            <a:blip r:embed="rId10"/>
            <a:stretch>
              <a:fillRect/>
            </a:stretch>
          </a:blipFill>
        </p:spPr>
      </p:pic>
      <p:sp>
        <p:nvSpPr>
          <p:cNvPr id="11" name="Title 6"/>
          <p:cNvSpPr txBox="1"/>
          <p:nvPr>
            <p:custDataLst>
              <p:tags r:id="rId11"/>
            </p:custDataLst>
          </p:nvPr>
        </p:nvSpPr>
        <p:spPr>
          <a:xfrm>
            <a:off x="609562" y="4736692"/>
            <a:ext cx="10972876" cy="1511821"/>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ea1JpnChsDbPeriod"/>
            </a:pPr>
            <a:r>
              <a:rPr lang="zh-CN" altLang="zh-CN" sz="16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修改表名、字段名，将零税率应税服务字眼修改为“跨境应税行为”，与财税文统一表述。</a:t>
            </a:r>
            <a:endParaRPr lang="zh-CN" altLang="zh-CN" sz="16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ea1JpnChsDbPeriod"/>
            </a:pPr>
            <a:r>
              <a:rPr lang="zh-CN" altLang="zh-CN" sz="16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增加“收款凭证总金额（折美元）”  “收款金额（折美元）”，实现对单张收款凭证金额的总量监控，防范出口企业在不同属期超限额重复使用同一收款凭证的风险。</a:t>
            </a:r>
            <a:endParaRPr lang="zh-CN" altLang="zh-CN" sz="16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1" indent="0" algn="l" fontAlgn="ctr">
              <a:lnSpc>
                <a:spcPct val="130000"/>
              </a:lnSpc>
              <a:spcBef>
                <a:spcPts val="0"/>
              </a:spcBef>
              <a:spcAft>
                <a:spcPts val="0"/>
              </a:spcAft>
              <a:buSzPct val="100000"/>
              <a:buFont typeface="Arial" panose="020B0604020202020204" pitchFamily="34" charset="0"/>
              <a:buNone/>
            </a:pPr>
            <a:endParaRPr lang="zh-CN" altLang="zh-CN" sz="16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3" name="矩形 12"/>
          <p:cNvSpPr/>
          <p:nvPr>
            <p:custDataLst>
              <p:tags r:id="rId12"/>
            </p:custDataLst>
          </p:nvPr>
        </p:nvSpPr>
        <p:spPr>
          <a:xfrm>
            <a:off x="609562" y="1701557"/>
            <a:ext cx="609605" cy="63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3"/>
    </p:custDataLst>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7" name="矩形 4"/>
          <p:cNvSpPr/>
          <p:nvPr/>
        </p:nvSpPr>
        <p:spPr>
          <a:xfrm>
            <a:off x="431800" y="2616200"/>
            <a:ext cx="10898717" cy="3807884"/>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47458" name="矩形 5"/>
          <p:cNvSpPr/>
          <p:nvPr/>
        </p:nvSpPr>
        <p:spPr>
          <a:xfrm>
            <a:off x="861484" y="1947333"/>
            <a:ext cx="10066867" cy="4044951"/>
          </a:xfrm>
          <a:prstGeom prst="rect">
            <a:avLst/>
          </a:prstGeom>
          <a:noFill/>
          <a:ln w="9525">
            <a:noFill/>
          </a:ln>
        </p:spPr>
        <p:txBody>
          <a:bodyPr lIns="0" rIns="0" bIns="0" anchor="b"/>
          <a:p>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47459" name="文本框 6"/>
          <p:cNvSpPr txBox="1"/>
          <p:nvPr/>
        </p:nvSpPr>
        <p:spPr>
          <a:xfrm>
            <a:off x="334433" y="2645833"/>
            <a:ext cx="11091333" cy="829945"/>
          </a:xfrm>
          <a:prstGeom prst="rect">
            <a:avLst/>
          </a:prstGeom>
          <a:noFill/>
          <a:ln w="9525">
            <a:noFill/>
          </a:ln>
        </p:spPr>
        <p:txBody>
          <a:bodyPr anchor="t">
            <a:spAutoFit/>
          </a:bodyPr>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eaLnBrk="0" hangingPunct="0"/>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7110" name="内容占位符 1"/>
          <p:cNvSpPr>
            <a:spLocks noGrp="1" noChangeArrowheads="1"/>
          </p:cNvSpPr>
          <p:nvPr>
            <p:ph idx="1"/>
          </p:nvPr>
        </p:nvSpPr>
        <p:spPr>
          <a:xfrm>
            <a:off x="277707" y="239607"/>
            <a:ext cx="11411373" cy="6336453"/>
          </a:xfrm>
        </p:spPr>
        <p:txBody>
          <a:bodyPr vert="horz" wrap="square" lIns="121920" tIns="60960" rIns="121920" bIns="60960" numCol="1" anchor="t" anchorCtr="0" compatLnSpc="1"/>
          <a:lstStyle/>
          <a:p>
            <a:pPr marL="274955" marR="0" lvl="0" indent="-274955" algn="ctr"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u"/>
              <a:defRPr/>
            </a:pPr>
            <a:r>
              <a:rPr kumimoji="0" lang="zh-CN" altLang="zh-CN" sz="2400"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全面梳理发布新《业务类型代码表》</a:t>
            </a:r>
            <a:r>
              <a:rPr lang="zh-CN" altLang="zh-CN" sz="2400" b="1" noProof="0" dirty="0">
                <a:ln>
                  <a:noFill/>
                </a:ln>
                <a:effectLst/>
                <a:uLnTx/>
                <a:uFillTx/>
                <a:sym typeface="Constantia" panose="02030602050306030303" pitchFamily="18" charset="0"/>
              </a:rPr>
              <a:t>（</a:t>
            </a:r>
            <a:r>
              <a:rPr lang="en-US" altLang="zh-CN" sz="2400" b="1" noProof="0" dirty="0">
                <a:ln>
                  <a:noFill/>
                </a:ln>
                <a:effectLst/>
                <a:uLnTx/>
                <a:uFillTx/>
                <a:sym typeface="Constantia" panose="02030602050306030303" pitchFamily="18" charset="0"/>
              </a:rPr>
              <a:t>60</a:t>
            </a:r>
            <a:r>
              <a:rPr lang="zh-CN" altLang="en-US" sz="2400" b="1" noProof="0" dirty="0">
                <a:ln>
                  <a:noFill/>
                </a:ln>
                <a:effectLst/>
                <a:uLnTx/>
                <a:uFillTx/>
                <a:sym typeface="Constantia" panose="02030602050306030303" pitchFamily="18" charset="0"/>
              </a:rPr>
              <a:t>项</a:t>
            </a:r>
            <a:r>
              <a:rPr lang="zh-CN" altLang="zh-CN" sz="2400" b="1" noProof="0" dirty="0">
                <a:ln>
                  <a:noFill/>
                </a:ln>
                <a:effectLst/>
                <a:uLnTx/>
                <a:uFillTx/>
                <a:sym typeface="Constantia" panose="02030602050306030303" pitchFamily="18" charset="0"/>
              </a:rPr>
              <a:t>）</a:t>
            </a:r>
            <a:endParaRPr kumimoji="0" lang="zh-CN" altLang="zh-CN" sz="2400" b="1"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None/>
              <a:defRPr/>
            </a:pPr>
            <a:r>
              <a:rPr kumimoji="0" lang="zh-CN" altLang="zh-CN" sz="213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rPr>
              <a:t> </a:t>
            </a: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a:p>
            <a:pPr marL="274955" marR="0" lvl="0" indent="-274955" algn="just" defTabSz="0" rtl="0" eaLnBrk="0" fontAlgn="base" latinLnBrk="0" hangingPunct="0">
              <a:lnSpc>
                <a:spcPct val="100000"/>
              </a:lnSpc>
              <a:spcBef>
                <a:spcPct val="20000"/>
              </a:spcBef>
              <a:spcAft>
                <a:spcPct val="0"/>
              </a:spcAft>
              <a:buClr>
                <a:srgbClr val="0BD0D9"/>
              </a:buClr>
              <a:buSzPct val="95000"/>
              <a:buFont typeface="Wingdings" panose="05000000000000000000" charset="0"/>
              <a:buChar char="u"/>
              <a:defRPr/>
            </a:pPr>
            <a:endParaRPr kumimoji="0" lang="zh-CN" altLang="zh-CN" sz="2665" b="0" i="0" u="none" strike="noStrike" kern="1200" cap="none" spc="0" normalizeH="0" baseline="0" noProof="0" dirty="0">
              <a:ln>
                <a:noFill/>
              </a:ln>
              <a:solidFill>
                <a:schemeClr val="tx1"/>
              </a:solidFill>
              <a:effectLst/>
              <a:uLnTx/>
              <a:uFillTx/>
              <a:latin typeface="+mn-lt"/>
              <a:ea typeface="+mn-ea"/>
              <a:cs typeface="+mn-cs"/>
              <a:sym typeface="Constantia" panose="02030602050306030303" pitchFamily="18" charset="0"/>
            </a:endParaRPr>
          </a:p>
        </p:txBody>
      </p:sp>
      <p:pic>
        <p:nvPicPr>
          <p:cNvPr id="7" name="图片 6"/>
          <p:cNvPicPr>
            <a:picLocks noChangeAspect="1"/>
          </p:cNvPicPr>
          <p:nvPr/>
        </p:nvPicPr>
        <p:blipFill>
          <a:blip r:embed="rId1"/>
          <a:stretch>
            <a:fillRect/>
          </a:stretch>
        </p:blipFill>
        <p:spPr>
          <a:xfrm>
            <a:off x="91440" y="845185"/>
            <a:ext cx="11965940" cy="5909310"/>
          </a:xfrm>
          <a:prstGeom prst="rect">
            <a:avLst/>
          </a:prstGeom>
        </p:spPr>
      </p:pic>
    </p:spTree>
  </p:cSld>
  <p:clrMapOvr>
    <a:masterClrMapping/>
  </p:clrMapOvr>
  <p:transition spd="slow">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3" name="矩形 2"/>
          <p:cNvSpPr/>
          <p:nvPr userDrawn="1">
            <p:custDataLst>
              <p:tags r:id="rId1"/>
            </p:custDataLst>
          </p:nvPr>
        </p:nvSpPr>
        <p:spPr>
          <a:xfrm>
            <a:off x="0" y="4664710"/>
            <a:ext cx="12192000" cy="219329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4" name="图片 13"/>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4" name="文本框 3"/>
          <p:cNvSpPr txBox="1"/>
          <p:nvPr>
            <p:custDataLst>
              <p:tags r:id="rId6"/>
            </p:custDataLst>
          </p:nvPr>
        </p:nvSpPr>
        <p:spPr>
          <a:xfrm>
            <a:off x="609556" y="1066800"/>
            <a:ext cx="10972889" cy="609600"/>
          </a:xfrm>
          <a:prstGeom prst="rect">
            <a:avLst/>
          </a:prstGeom>
          <a:noFill/>
        </p:spPr>
        <p:txBody>
          <a:bodyPr wrap="square" rtlCol="0" anchor="b">
            <a:noAutofit/>
          </a:bodyPr>
          <a:p>
            <a:pPr marL="0" indent="0" algn="l">
              <a:lnSpc>
                <a:spcPct val="100000"/>
              </a:lnSpc>
              <a:spcBef>
                <a:spcPts val="0"/>
              </a:spcBef>
              <a:spcAft>
                <a:spcPts val="0"/>
              </a:spcAft>
              <a:buSzPct val="100000"/>
              <a:buNone/>
            </a:pPr>
            <a:r>
              <a:rPr lang="zh-CN" altLang="zh-CN" sz="28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业务类型调整情况</a:t>
            </a:r>
            <a:endParaRPr lang="zh-CN" altLang="zh-CN" sz="28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7"/>
            </p:custDataLst>
          </p:nvPr>
        </p:nvSpPr>
        <p:spPr>
          <a:xfrm>
            <a:off x="609556" y="1828800"/>
            <a:ext cx="10972889"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删除不必要的业务类型</a:t>
            </a:r>
            <a:endPar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pic>
        <p:nvPicPr>
          <p:cNvPr id="5" name="图片 4"/>
          <p:cNvPicPr preferRelativeResize="0">
            <a:picLocks noChangeAspect="1"/>
          </p:cNvPicPr>
          <p:nvPr>
            <p:custDataLst>
              <p:tags r:id="rId8"/>
            </p:custDataLst>
          </p:nvPr>
        </p:nvPicPr>
        <p:blipFill rotWithShape="1">
          <a:blip r:embed="rId9"/>
          <a:srcRect t="-10751" b="-10751"/>
          <a:stretch>
            <a:fillRect/>
          </a:stretch>
        </p:blipFill>
        <p:spPr>
          <a:xfrm>
            <a:off x="609556" y="2590800"/>
            <a:ext cx="10972888" cy="3200400"/>
          </a:xfrm>
          <a:custGeom>
            <a:avLst/>
            <a:gdLst/>
            <a:ahLst/>
            <a:cxnLst>
              <a:cxn ang="3">
                <a:pos x="hc" y="t"/>
              </a:cxn>
              <a:cxn ang="cd2">
                <a:pos x="l" y="vc"/>
              </a:cxn>
              <a:cxn ang="cd4">
                <a:pos x="hc" y="b"/>
              </a:cxn>
              <a:cxn ang="0">
                <a:pos x="r" y="vc"/>
              </a:cxn>
            </a:cxnLst>
            <a:rect l="l" t="t" r="r" b="b"/>
            <a:pathLst>
              <a:path w="17280" h="5040">
                <a:moveTo>
                  <a:pt x="0" y="0"/>
                </a:moveTo>
                <a:lnTo>
                  <a:pt x="17280" y="0"/>
                </a:lnTo>
                <a:lnTo>
                  <a:pt x="17280" y="5040"/>
                </a:lnTo>
                <a:lnTo>
                  <a:pt x="0" y="5040"/>
                </a:lnTo>
                <a:lnTo>
                  <a:pt x="0" y="0"/>
                </a:lnTo>
                <a:close/>
              </a:path>
            </a:pathLst>
          </a:custGeom>
          <a:blipFill rotWithShape="1">
            <a:blip r:embed="rId10"/>
            <a:stretch>
              <a:fillRect/>
            </a:stretch>
          </a:blipFill>
        </p:spPr>
      </p:pic>
    </p:spTree>
    <p:custDataLst>
      <p:tags r:id="rId11"/>
    </p:custDataLst>
  </p:cSld>
  <p:clrMapOvr>
    <a:masterClrMapping/>
  </p:clrMapOvr>
  <p:transition spd="slow">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6" name="矩形 5"/>
          <p:cNvSpPr/>
          <p:nvPr userDrawn="1">
            <p:custDataLst>
              <p:tags r:id="rId1"/>
            </p:custDataLst>
          </p:nvPr>
        </p:nvSpPr>
        <p:spPr>
          <a:xfrm>
            <a:off x="0" y="4664710"/>
            <a:ext cx="12192000" cy="219329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4" name="图片 13"/>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4" name="文本框 3"/>
          <p:cNvSpPr txBox="1"/>
          <p:nvPr>
            <p:custDataLst>
              <p:tags r:id="rId6"/>
            </p:custDataLst>
          </p:nvPr>
        </p:nvSpPr>
        <p:spPr>
          <a:xfrm>
            <a:off x="609556" y="816767"/>
            <a:ext cx="10972889" cy="527923"/>
          </a:xfrm>
          <a:prstGeom prst="rect">
            <a:avLst/>
          </a:prstGeom>
          <a:noFill/>
        </p:spPr>
        <p:txBody>
          <a:bodyPr wrap="square" rtlCol="0" anchor="b">
            <a:noAutofit/>
          </a:bodyPr>
          <a:p>
            <a:pPr marL="0" indent="0" algn="ctr">
              <a:lnSpc>
                <a:spcPct val="100000"/>
              </a:lnSpc>
              <a:spcBef>
                <a:spcPts val="0"/>
              </a:spcBef>
              <a:spcAft>
                <a:spcPts val="0"/>
              </a:spcAft>
              <a:buSzPct val="100000"/>
              <a:buNone/>
            </a:pPr>
            <a:r>
              <a:rPr lang="zh-CN" altLang="zh-CN" sz="28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业务类型调整情况</a:t>
            </a:r>
            <a:endParaRPr lang="zh-CN" altLang="zh-CN" sz="28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7"/>
            </p:custDataLst>
          </p:nvPr>
        </p:nvSpPr>
        <p:spPr>
          <a:xfrm>
            <a:off x="609556" y="1517427"/>
            <a:ext cx="10972889" cy="45817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a:lnSpc>
                <a:spcPct val="130000"/>
              </a:lnSpc>
              <a:spcBef>
                <a:spcPts val="0"/>
              </a:spcBef>
              <a:spcAft>
                <a:spcPts val="800"/>
              </a:spcAft>
              <a:buSzPct val="100000"/>
              <a:buNone/>
            </a:pPr>
            <a:r>
              <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根据管理需要，细化部分特殊业务类型</a:t>
            </a:r>
            <a:endPar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pic>
        <p:nvPicPr>
          <p:cNvPr id="2" name="图片 1"/>
          <p:cNvPicPr>
            <a:picLocks noChangeAspect="1"/>
          </p:cNvPicPr>
          <p:nvPr>
            <p:custDataLst>
              <p:tags r:id="rId8"/>
            </p:custDataLst>
          </p:nvPr>
        </p:nvPicPr>
        <p:blipFill rotWithShape="1">
          <a:blip r:embed="rId9"/>
          <a:srcRect/>
          <a:stretch>
            <a:fillRect/>
          </a:stretch>
        </p:blipFill>
        <p:spPr>
          <a:xfrm>
            <a:off x="2015651" y="2125172"/>
            <a:ext cx="8160698" cy="3895343"/>
          </a:xfrm>
          <a:custGeom>
            <a:avLst/>
            <a:gdLst/>
            <a:ahLst/>
            <a:cxnLst>
              <a:cxn ang="3">
                <a:pos x="hc" y="t"/>
              </a:cxn>
              <a:cxn ang="cd2">
                <a:pos x="l" y="vc"/>
              </a:cxn>
              <a:cxn ang="cd4">
                <a:pos x="hc" y="b"/>
              </a:cxn>
              <a:cxn ang="0">
                <a:pos x="r" y="vc"/>
              </a:cxn>
            </a:cxnLst>
            <a:rect l="l" t="t" r="r" b="b"/>
            <a:pathLst>
              <a:path w="17280" h="5040">
                <a:moveTo>
                  <a:pt x="0" y="0"/>
                </a:moveTo>
                <a:lnTo>
                  <a:pt x="17280" y="0"/>
                </a:lnTo>
                <a:lnTo>
                  <a:pt x="17280" y="5040"/>
                </a:lnTo>
                <a:lnTo>
                  <a:pt x="0" y="5040"/>
                </a:lnTo>
                <a:lnTo>
                  <a:pt x="0" y="0"/>
                </a:lnTo>
                <a:close/>
              </a:path>
            </a:pathLst>
          </a:custGeom>
        </p:spPr>
      </p:pic>
    </p:spTree>
    <p:custDataLst>
      <p:tags r:id="rId10"/>
    </p:custDataLst>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title"/>
            <p:custDataLst>
              <p:tags r:id="rId1"/>
            </p:custDataLst>
          </p:nvPr>
        </p:nvSpPr>
        <p:spPr>
          <a:xfrm>
            <a:off x="5786755" y="2860040"/>
            <a:ext cx="3206115" cy="1445895"/>
          </a:xfrm>
        </p:spPr>
        <p:txBody>
          <a:bodyPr>
            <a:normAutofit fontScale="90000"/>
          </a:bodyPr>
          <a:lstStyle/>
          <a:p>
            <a:r>
              <a:rPr lang="zh-CN" altLang="en-US" dirty="0"/>
              <a:t>备案类业务差异</a:t>
            </a:r>
            <a:endParaRPr lang="zh-CN" altLang="en-US" dirty="0"/>
          </a:p>
        </p:txBody>
      </p:sp>
      <p:sp>
        <p:nvSpPr>
          <p:cNvPr id="23" name="文本框 22"/>
          <p:cNvSpPr txBox="1"/>
          <p:nvPr>
            <p:custDataLst>
              <p:tags r:id="rId2"/>
            </p:custDataLst>
          </p:nvPr>
        </p:nvSpPr>
        <p:spPr>
          <a:xfrm>
            <a:off x="6086497" y="2090576"/>
            <a:ext cx="2606563" cy="769441"/>
          </a:xfrm>
          <a:prstGeom prst="rect">
            <a:avLst/>
          </a:prstGeom>
          <a:noFill/>
        </p:spPr>
        <p:txBody>
          <a:bodyPr wrap="square" rtlCol="0">
            <a:normAutofit fontScale="97500"/>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4400" b="0" i="0" u="none" strike="noStrike" kern="1200" cap="none" spc="0" normalizeH="0" noProof="0" dirty="0">
                <a:ln>
                  <a:noFill/>
                </a:ln>
                <a:solidFill>
                  <a:schemeClr val="accent2">
                    <a:lumMod val="50000"/>
                  </a:schemeClr>
                </a:solidFill>
                <a:effectLst/>
                <a:uLnTx/>
                <a:uFillTx/>
                <a:latin typeface="Arial" panose="020B0604020202020204" pitchFamily="34" charset="0"/>
                <a:ea typeface="微软雅黑" panose="020B0503020204020204" pitchFamily="34" charset="-122"/>
                <a:cs typeface="+mn-cs"/>
              </a:rPr>
              <a:t>第一章</a:t>
            </a:r>
            <a:endParaRPr kumimoji="0" lang="zh-CN" altLang="en-US" sz="4400" b="0" i="0" u="none" strike="noStrike" kern="1200" cap="none" spc="0" normalizeH="0" noProof="0" dirty="0">
              <a:ln>
                <a:noFill/>
              </a:ln>
              <a:solidFill>
                <a:schemeClr val="accent2">
                  <a:lumMod val="50000"/>
                </a:schemeClr>
              </a:solidFill>
              <a:effectLst/>
              <a:uLnTx/>
              <a:uFillTx/>
              <a:latin typeface="Arial" panose="020B0604020202020204" pitchFamily="34" charset="0"/>
              <a:ea typeface="微软雅黑" panose="020B0503020204020204" pitchFamily="34" charset="-122"/>
              <a:cs typeface="+mn-cs"/>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 name="矩形 1"/>
          <p:cNvSpPr/>
          <p:nvPr userDrawn="1">
            <p:custDataLst>
              <p:tags r:id="rId1"/>
            </p:custDataLst>
          </p:nvPr>
        </p:nvSpPr>
        <p:spPr>
          <a:xfrm>
            <a:off x="0" y="914400"/>
            <a:ext cx="12192000" cy="50292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2" name="图片 11"/>
          <p:cNvPicPr>
            <a:picLocks noChangeAspect="1"/>
          </p:cNvPicPr>
          <p:nvPr userDrawn="1">
            <p:custDataLst>
              <p:tags r:id="rId2"/>
            </p:custDataLst>
          </p:nvPr>
        </p:nvPicPr>
        <p:blipFill>
          <a:blip r:embed="rId3"/>
          <a:stretch>
            <a:fillRect/>
          </a:stretch>
        </p:blipFill>
        <p:spPr>
          <a:xfrm>
            <a:off x="10666730" y="36195"/>
            <a:ext cx="1499235" cy="1797685"/>
          </a:xfrm>
          <a:prstGeom prst="rect">
            <a:avLst/>
          </a:prstGeom>
        </p:spPr>
      </p:pic>
      <p:pic>
        <p:nvPicPr>
          <p:cNvPr id="13" name="图片 12"/>
          <p:cNvPicPr>
            <a:picLocks noChangeAspect="1"/>
          </p:cNvPicPr>
          <p:nvPr userDrawn="1">
            <p:custDataLst>
              <p:tags r:id="rId4"/>
            </p:custDataLst>
          </p:nvPr>
        </p:nvPicPr>
        <p:blipFill rotWithShape="1">
          <a:blip r:embed="rId5"/>
          <a:srcRect/>
          <a:stretch>
            <a:fillRect/>
          </a:stretch>
        </p:blipFill>
        <p:spPr>
          <a:xfrm rot="9124565">
            <a:off x="262890" y="5582920"/>
            <a:ext cx="852170" cy="1496695"/>
          </a:xfrm>
          <a:prstGeom prst="rect">
            <a:avLst/>
          </a:prstGeom>
        </p:spPr>
      </p:pic>
      <p:sp>
        <p:nvSpPr>
          <p:cNvPr id="3" name="文本框 2"/>
          <p:cNvSpPr txBox="1"/>
          <p:nvPr>
            <p:custDataLst>
              <p:tags r:id="rId6"/>
            </p:custDataLst>
          </p:nvPr>
        </p:nvSpPr>
        <p:spPr>
          <a:xfrm>
            <a:off x="1219321" y="1676352"/>
            <a:ext cx="9753359" cy="6096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sz="3200" b="1" spc="16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先退税后核销资格申请</a:t>
            </a:r>
            <a:endParaRPr lang="zh-CN" sz="3200" b="1" spc="16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4" name="Title 6"/>
          <p:cNvSpPr txBox="1"/>
          <p:nvPr>
            <p:custDataLst>
              <p:tags r:id="rId7"/>
            </p:custDataLst>
          </p:nvPr>
        </p:nvSpPr>
        <p:spPr>
          <a:xfrm>
            <a:off x="1219321" y="2590759"/>
            <a:ext cx="9753359"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sz="2400" b="1" i="0" u="none" strike="noStrike" spc="120" baseline="0" noProof="0" dirty="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表单：《先退税后核销资格申请表》</a:t>
            </a:r>
            <a:endParaRPr kumimoji="0" lang="zh-CN" sz="2400" b="1" i="0" u="none" strike="noStrike" spc="120" baseline="0" noProof="0" dirty="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14" name="Title 6"/>
          <p:cNvSpPr txBox="1"/>
          <p:nvPr>
            <p:custDataLst>
              <p:tags r:id="rId8"/>
            </p:custDataLst>
          </p:nvPr>
        </p:nvSpPr>
        <p:spPr>
          <a:xfrm>
            <a:off x="1219320" y="3191469"/>
            <a:ext cx="9753352" cy="1990179"/>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sz="18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注：《先退税后核销资格申请表》填表说明:“出口合同号”将享受该项政策的交通运输工具和机器设备按照单位数量分别在合同号编号后+两位项号(01、02、…)填报。</a:t>
            </a:r>
            <a:endParaRPr lang="zh-CN" sz="18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sz="18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即必须保证</a:t>
            </a:r>
            <a:r>
              <a:rPr lang="zh-CN" sz="1800" u="none" strike="noStrike" spc="60" baseline="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资格申请时“出口合同号”的唯一性</a:t>
            </a:r>
            <a:r>
              <a:rPr lang="zh-CN" sz="18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，这是后续先退后核申报审核校验的基础。假如企业签订的某一合同涉及到多台不同的设备，在资格申请时应该对每一台设备都单独录入一个带项号的合同号。</a:t>
            </a:r>
            <a:endParaRPr lang="zh-CN" sz="18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9"/>
    </p:custDataLst>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11" name="图片 10"/>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322561" name="矩形 4"/>
          <p:cNvSpPr/>
          <p:nvPr>
            <p:custDataLst>
              <p:tags r:id="rId5"/>
            </p:custDataLst>
          </p:nvPr>
        </p:nvSpPr>
        <p:spPr>
          <a:xfrm>
            <a:off x="431800" y="2616200"/>
            <a:ext cx="10898717" cy="3807884"/>
          </a:xfrm>
          <a:prstGeom prst="rect">
            <a:avLst/>
          </a:prstGeom>
          <a:noFill/>
          <a:ln w="9525">
            <a:noFill/>
          </a:ln>
        </p:spPr>
        <p:txBody>
          <a:bodyPr lIns="0" rIns="0" bIns="0" anchor="b"/>
          <a:p>
            <a:endParaRPr lang="zh-CN" altLang="en-US" sz="2400" dirty="0">
              <a:solidFill>
                <a:schemeClr val="dk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322562" name="矩形 5"/>
          <p:cNvSpPr/>
          <p:nvPr>
            <p:custDataLst>
              <p:tags r:id="rId6"/>
            </p:custDataLst>
          </p:nvPr>
        </p:nvSpPr>
        <p:spPr>
          <a:xfrm>
            <a:off x="861484" y="1947333"/>
            <a:ext cx="10066867" cy="4044951"/>
          </a:xfrm>
          <a:prstGeom prst="rect">
            <a:avLst/>
          </a:prstGeom>
          <a:noFill/>
          <a:ln w="9525">
            <a:noFill/>
          </a:ln>
        </p:spPr>
        <p:txBody>
          <a:bodyPr lIns="0" rIns="0" bIns="0" anchor="b"/>
          <a:p>
            <a:endParaRPr lang="zh-CN" altLang="en-US" sz="2400" dirty="0">
              <a:solidFill>
                <a:schemeClr val="dk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322563" name="文本框 6"/>
          <p:cNvSpPr txBox="1"/>
          <p:nvPr>
            <p:custDataLst>
              <p:tags r:id="rId7"/>
            </p:custDataLst>
          </p:nvPr>
        </p:nvSpPr>
        <p:spPr>
          <a:xfrm>
            <a:off x="334433" y="2645833"/>
            <a:ext cx="11091333" cy="829945"/>
          </a:xfrm>
          <a:prstGeom prst="rect">
            <a:avLst/>
          </a:prstGeom>
          <a:noFill/>
          <a:ln w="9525">
            <a:noFill/>
          </a:ln>
        </p:spPr>
        <p:txBody>
          <a:bodyPr anchor="t">
            <a:spAutoFit/>
          </a:bodyPr>
          <a:p>
            <a:pPr eaLnBrk="0" hangingPunct="0"/>
            <a:endParaRPr lang="zh-CN" altLang="en-US" sz="2400" dirty="0">
              <a:solidFill>
                <a:schemeClr val="dk1"/>
              </a:solidFill>
              <a:latin typeface="微软雅黑" panose="020B0503020204020204" pitchFamily="34" charset="-122"/>
              <a:ea typeface="微软雅黑" panose="020B0503020204020204" pitchFamily="34" charset="-122"/>
              <a:sym typeface="Constantia" panose="02030602050306030303" pitchFamily="18" charset="0"/>
            </a:endParaRPr>
          </a:p>
          <a:p>
            <a:pPr eaLnBrk="0" hangingPunct="0"/>
            <a:endParaRPr lang="zh-CN" altLang="en-US" sz="2400" dirty="0">
              <a:solidFill>
                <a:schemeClr val="dk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0596" name="文本框 7"/>
          <p:cNvSpPr txBox="1"/>
          <p:nvPr/>
        </p:nvSpPr>
        <p:spPr>
          <a:xfrm>
            <a:off x="1627717" y="287867"/>
            <a:ext cx="8534400" cy="583565"/>
          </a:xfrm>
          <a:prstGeom prst="rect">
            <a:avLst/>
          </a:prstGeom>
          <a:noFill/>
          <a:ln w="9525">
            <a:noFill/>
          </a:ln>
        </p:spPr>
        <p:txBody>
          <a:bodyPr anchor="t">
            <a:spAutoFit/>
          </a:bodyPr>
          <a:p>
            <a:pPr algn="ctr" eaLnBrk="0" hangingPunct="0">
              <a:buSzTx/>
            </a:pPr>
            <a:r>
              <a:rPr lang="en-US" altLang="zh-CN" sz="320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  </a:t>
            </a:r>
            <a:r>
              <a:rPr lang="zh-CN" sz="3200" b="1" noProof="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先退后核免抵退申报与审核</a:t>
            </a:r>
            <a:endParaRPr lang="zh-CN" sz="3200" b="1" noProof="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322566" name="文本框 99"/>
          <p:cNvSpPr txBox="1"/>
          <p:nvPr/>
        </p:nvSpPr>
        <p:spPr>
          <a:xfrm>
            <a:off x="584200" y="901700"/>
            <a:ext cx="10746317" cy="5507990"/>
          </a:xfrm>
          <a:prstGeom prst="rect">
            <a:avLst/>
          </a:prstGeom>
          <a:noFill/>
          <a:ln w="9525">
            <a:noFill/>
          </a:ln>
        </p:spPr>
        <p:txBody>
          <a:bodyPr wrap="square" anchor="t">
            <a:spAutoFit/>
          </a:bodyPr>
          <a:p>
            <a:pPr indent="304800" algn="just"/>
            <a:r>
              <a:rPr lang="zh-CN" alt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主要变化点：</a:t>
            </a:r>
            <a:endParaRPr lang="zh-CN" alt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r>
              <a:rPr lang="zh-CN" altLang="zh-CN" sz="26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①将</a:t>
            </a:r>
            <a:r>
              <a:rPr lang="en-US" altLang="zh-CN" sz="26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XTHH</a:t>
            </a:r>
            <a:r>
              <a:rPr lang="zh-CN" altLang="en-US" sz="26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的</a:t>
            </a:r>
            <a:r>
              <a:rPr lang="zh-CN" altLang="zh-CN" sz="26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业务类型</a:t>
            </a:r>
            <a:r>
              <a:rPr lang="zh-CN" altLang="en-US" sz="26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细分</a:t>
            </a:r>
            <a:r>
              <a:rPr lang="zh-CN" altLang="zh-CN" sz="26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为三个：</a:t>
            </a:r>
            <a:endParaRPr lang="zh-CN" altLang="zh-CN" sz="26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r>
              <a:rPr lang="zh-CN" altLang="en-US"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先退后核</a:t>
            </a:r>
            <a:r>
              <a:rPr lang="en-US"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（先退税）      </a:t>
            </a:r>
            <a:r>
              <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XTHH-XT</a:t>
            </a:r>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r>
              <a:rPr lang="zh-CN" altLang="en-US"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先退后核</a:t>
            </a:r>
            <a:r>
              <a:rPr lang="en-US"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核销冲减</a:t>
            </a:r>
            <a:r>
              <a:rPr lang="en-US"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XTHH-CJ</a:t>
            </a:r>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r>
              <a:rPr lang="zh-CN" altLang="en-US"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先退后核</a:t>
            </a:r>
            <a:r>
              <a:rPr lang="en-US"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核销退税</a:t>
            </a:r>
            <a:r>
              <a:rPr lang="en-US"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XTHH-HX</a:t>
            </a:r>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endParaRPr lang="zh-CN" altLang="zh-CN" sz="2665"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just"/>
            <a:endParaRPr lang="zh-CN" altLang="zh-CN" sz="2665">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 name="表格 1"/>
          <p:cNvGraphicFramePr/>
          <p:nvPr>
            <p:custDataLst>
              <p:tags r:id="rId8"/>
            </p:custDataLst>
          </p:nvPr>
        </p:nvGraphicFramePr>
        <p:xfrm>
          <a:off x="645584" y="3282951"/>
          <a:ext cx="10621010" cy="2152650"/>
        </p:xfrm>
        <a:graphic>
          <a:graphicData uri="http://schemas.openxmlformats.org/drawingml/2006/table">
            <a:tbl>
              <a:tblPr firstRow="1" bandRow="1">
                <a:tableStyleId>{5940675A-B579-460E-94D1-54222C63F5DA}</a:tableStyleId>
              </a:tblPr>
              <a:tblGrid>
                <a:gridCol w="4491990"/>
                <a:gridCol w="1358265"/>
                <a:gridCol w="4770755"/>
              </a:tblGrid>
              <a:tr h="669925">
                <a:tc>
                  <a:txBody>
                    <a:bodyPr/>
                    <a:p>
                      <a:pPr indent="0">
                        <a:buNone/>
                      </a:pPr>
                      <a:r>
                        <a:rPr lang="en-US" sz="1335">
                          <a:solidFill>
                            <a:srgbClr val="45A5AF"/>
                          </a:solidFill>
                          <a:latin typeface="微软雅黑" panose="020B0503020204020204" pitchFamily="34" charset="-122"/>
                          <a:ea typeface="微软雅黑" panose="020B0503020204020204" pitchFamily="34" charset="-122"/>
                        </a:rPr>
                        <a:t>实行先退税后核销办法的生产企业出口的货物（先退税）</a:t>
                      </a:r>
                      <a:endParaRPr lang="en-US" altLang="en-US" sz="1335">
                        <a:solidFill>
                          <a:srgbClr val="45A5AF"/>
                        </a:solidFill>
                        <a:latin typeface="微软雅黑" panose="020B0503020204020204" pitchFamily="34" charset="-122"/>
                        <a:ea typeface="微软雅黑" panose="020B0503020204020204" pitchFamily="34" charset="-122"/>
                      </a:endParaRPr>
                    </a:p>
                  </a:txBody>
                  <a:tcPr marL="10160" marR="10160" marT="10160" marB="0" vert="horz" anchor="ctr">
                    <a:lnL>
                      <a:noFill/>
                    </a:lnL>
                    <a:lnR>
                      <a:noFill/>
                    </a:lnR>
                    <a:lnT w="19050">
                      <a:solidFill>
                        <a:srgbClr val="45A5AF"/>
                      </a:solidFill>
                      <a:prstDash val="solid"/>
                    </a:lnT>
                    <a:lnB w="19050">
                      <a:solidFill>
                        <a:srgbClr val="45A5AF"/>
                      </a:solidFill>
                      <a:prstDash val="solid"/>
                    </a:lnB>
                    <a:solidFill>
                      <a:srgbClr val="FFFFFF"/>
                    </a:solidFill>
                  </a:tcPr>
                </a:tc>
                <a:tc>
                  <a:txBody>
                    <a:bodyPr/>
                    <a:p>
                      <a:pPr indent="0" algn="ctr">
                        <a:buNone/>
                      </a:pPr>
                      <a:r>
                        <a:rPr lang="en-US" sz="1335">
                          <a:solidFill>
                            <a:srgbClr val="45A5AF"/>
                          </a:solidFill>
                          <a:latin typeface="微软雅黑" panose="020B0503020204020204" pitchFamily="34" charset="-122"/>
                          <a:ea typeface="微软雅黑" panose="020B0503020204020204" pitchFamily="34" charset="-122"/>
                        </a:rPr>
                        <a:t>XTHH-XT</a:t>
                      </a:r>
                      <a:endParaRPr lang="en-US" altLang="en-US" sz="1335">
                        <a:solidFill>
                          <a:srgbClr val="45A5AF"/>
                        </a:solidFill>
                        <a:latin typeface="微软雅黑" panose="020B0503020204020204" pitchFamily="34" charset="-122"/>
                        <a:ea typeface="微软雅黑" panose="020B0503020204020204" pitchFamily="34" charset="-122"/>
                      </a:endParaRPr>
                    </a:p>
                  </a:txBody>
                  <a:tcPr marL="10160" marR="10160" marT="10160" marB="0" vert="horz" anchor="ctr">
                    <a:lnL>
                      <a:noFill/>
                    </a:lnL>
                    <a:lnR>
                      <a:noFill/>
                    </a:lnR>
                    <a:lnT w="19050">
                      <a:solidFill>
                        <a:srgbClr val="45A5AF"/>
                      </a:solidFill>
                      <a:prstDash val="solid"/>
                    </a:lnT>
                    <a:lnB w="19050">
                      <a:solidFill>
                        <a:srgbClr val="45A5AF"/>
                      </a:solidFill>
                      <a:prstDash val="solid"/>
                    </a:lnB>
                    <a:solidFill>
                      <a:srgbClr val="FFFFFF"/>
                    </a:solidFill>
                  </a:tcPr>
                </a:tc>
                <a:tc>
                  <a:txBody>
                    <a:bodyPr/>
                    <a:p>
                      <a:pPr indent="0">
                        <a:buNone/>
                      </a:pPr>
                      <a:r>
                        <a:rPr lang="en-US" sz="1335">
                          <a:solidFill>
                            <a:srgbClr val="45A5AF"/>
                          </a:solidFill>
                          <a:latin typeface="微软雅黑" panose="020B0503020204020204" pitchFamily="34" charset="-122"/>
                          <a:ea typeface="微软雅黑" panose="020B0503020204020204" pitchFamily="34" charset="-122"/>
                          <a:cs typeface="微软雅黑" panose="020B0503020204020204" pitchFamily="34" charset="-122"/>
                        </a:rPr>
                        <a:t>企业在交通运输工具或机器设备会计上做销售后申报免抵退税时填写XTHH-XT</a:t>
                      </a:r>
                      <a:endParaRPr lang="en-US" altLang="en-US" sz="1335">
                        <a:solidFill>
                          <a:srgbClr val="45A5A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0160" marR="10160" marT="10160" marB="0" vert="horz" anchor="ctr">
                    <a:lnL>
                      <a:noFill/>
                    </a:lnL>
                    <a:lnR>
                      <a:noFill/>
                    </a:lnR>
                    <a:lnT w="19050">
                      <a:solidFill>
                        <a:srgbClr val="45A5AF"/>
                      </a:solidFill>
                      <a:prstDash val="solid"/>
                    </a:lnT>
                    <a:lnB w="19050">
                      <a:solidFill>
                        <a:srgbClr val="45A5AF"/>
                      </a:solidFill>
                      <a:prstDash val="solid"/>
                    </a:lnB>
                    <a:solidFill>
                      <a:srgbClr val="FFFFFF"/>
                    </a:solidFill>
                  </a:tcPr>
                </a:tc>
              </a:tr>
              <a:tr h="812800">
                <a:tc>
                  <a:txBody>
                    <a:bodyPr/>
                    <a:p>
                      <a:pPr indent="0">
                        <a:buNone/>
                      </a:pPr>
                      <a:r>
                        <a:rPr lang="en-US" sz="1335">
                          <a:solidFill>
                            <a:srgbClr val="45A5AF"/>
                          </a:solidFill>
                          <a:latin typeface="微软雅黑" panose="020B0503020204020204" pitchFamily="34" charset="-122"/>
                          <a:ea typeface="微软雅黑" panose="020B0503020204020204" pitchFamily="34" charset="-122"/>
                        </a:rPr>
                        <a:t>实行先退税后核销办法的生产企业出口的货物（核销冲减）</a:t>
                      </a:r>
                      <a:endParaRPr lang="en-US" altLang="en-US" sz="1335">
                        <a:solidFill>
                          <a:srgbClr val="45A5AF"/>
                        </a:solidFill>
                        <a:latin typeface="微软雅黑" panose="020B0503020204020204" pitchFamily="34" charset="-122"/>
                        <a:ea typeface="微软雅黑" panose="020B0503020204020204" pitchFamily="34" charset="-122"/>
                      </a:endParaRPr>
                    </a:p>
                  </a:txBody>
                  <a:tcPr marL="10160" marR="10160" marT="10160" marB="0" vert="horz" anchor="ctr">
                    <a:lnL>
                      <a:noFill/>
                    </a:lnL>
                    <a:lnR>
                      <a:noFill/>
                    </a:lnR>
                    <a:lnT w="19050">
                      <a:solidFill>
                        <a:srgbClr val="45A5AF"/>
                      </a:solidFill>
                      <a:prstDash val="solid"/>
                    </a:lnT>
                    <a:lnB>
                      <a:noFill/>
                    </a:lnB>
                    <a:solidFill>
                      <a:srgbClr val="FFFFFF"/>
                    </a:solidFill>
                  </a:tcPr>
                </a:tc>
                <a:tc>
                  <a:txBody>
                    <a:bodyPr/>
                    <a:p>
                      <a:pPr indent="0" algn="ctr">
                        <a:buNone/>
                      </a:pPr>
                      <a:r>
                        <a:rPr lang="en-US" sz="1335">
                          <a:solidFill>
                            <a:srgbClr val="45A5AF"/>
                          </a:solidFill>
                          <a:latin typeface="微软雅黑" panose="020B0503020204020204" pitchFamily="34" charset="-122"/>
                          <a:ea typeface="微软雅黑" panose="020B0503020204020204" pitchFamily="34" charset="-122"/>
                        </a:rPr>
                        <a:t>XTHH-CJ</a:t>
                      </a:r>
                      <a:endParaRPr lang="en-US" altLang="en-US" sz="1335">
                        <a:solidFill>
                          <a:srgbClr val="45A5AF"/>
                        </a:solidFill>
                        <a:latin typeface="微软雅黑" panose="020B0503020204020204" pitchFamily="34" charset="-122"/>
                        <a:ea typeface="微软雅黑" panose="020B0503020204020204" pitchFamily="34" charset="-122"/>
                      </a:endParaRPr>
                    </a:p>
                  </a:txBody>
                  <a:tcPr marL="10160" marR="10160" marT="10160" marB="0" vert="horz" anchor="ctr">
                    <a:lnL>
                      <a:noFill/>
                    </a:lnL>
                    <a:lnR>
                      <a:noFill/>
                    </a:lnR>
                    <a:lnT w="19050">
                      <a:solidFill>
                        <a:srgbClr val="45A5AF"/>
                      </a:solidFill>
                      <a:prstDash val="solid"/>
                    </a:lnT>
                    <a:lnB>
                      <a:noFill/>
                    </a:lnB>
                    <a:solidFill>
                      <a:srgbClr val="FFFFFF"/>
                    </a:solidFill>
                  </a:tcPr>
                </a:tc>
                <a:tc>
                  <a:txBody>
                    <a:bodyPr/>
                    <a:p>
                      <a:pPr indent="0">
                        <a:buNone/>
                      </a:pPr>
                      <a:r>
                        <a:rPr lang="en-US" sz="1335">
                          <a:solidFill>
                            <a:srgbClr val="45A5AF"/>
                          </a:solidFill>
                          <a:latin typeface="微软雅黑" panose="020B0503020204020204" pitchFamily="34" charset="-122"/>
                          <a:ea typeface="微软雅黑" panose="020B0503020204020204" pitchFamily="34" charset="-122"/>
                          <a:cs typeface="微软雅黑" panose="020B0503020204020204" pitchFamily="34" charset="-122"/>
                        </a:rPr>
                        <a:t>企业在交通运输工具或机器设备报关出口后，收齐凭证申报免抵退税前，填写XTHH-CJ，办理已退（免）税的核销冲减。</a:t>
                      </a:r>
                      <a:endParaRPr lang="en-US" altLang="en-US" sz="1335">
                        <a:solidFill>
                          <a:srgbClr val="45A5A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0160" marR="10160" marT="10160" marB="0" vert="horz" anchor="ctr">
                    <a:lnL>
                      <a:noFill/>
                    </a:lnL>
                    <a:lnR>
                      <a:noFill/>
                    </a:lnR>
                    <a:lnT w="19050">
                      <a:solidFill>
                        <a:srgbClr val="45A5AF"/>
                      </a:solidFill>
                      <a:prstDash val="solid"/>
                    </a:lnT>
                    <a:lnB>
                      <a:noFill/>
                    </a:lnB>
                    <a:solidFill>
                      <a:srgbClr val="FFFFFF"/>
                    </a:solidFill>
                  </a:tcPr>
                </a:tc>
              </a:tr>
              <a:tr h="669925">
                <a:tc>
                  <a:txBody>
                    <a:bodyPr/>
                    <a:p>
                      <a:pPr indent="0">
                        <a:buNone/>
                      </a:pPr>
                      <a:r>
                        <a:rPr lang="en-US" sz="1335">
                          <a:solidFill>
                            <a:srgbClr val="45A5AF"/>
                          </a:solidFill>
                          <a:latin typeface="微软雅黑" panose="020B0503020204020204" pitchFamily="34" charset="-122"/>
                          <a:ea typeface="微软雅黑" panose="020B0503020204020204" pitchFamily="34" charset="-122"/>
                        </a:rPr>
                        <a:t>实行先退税后核销办法的生产企业出口的货物（核销退税）</a:t>
                      </a:r>
                      <a:endParaRPr lang="en-US" altLang="en-US" sz="1335">
                        <a:solidFill>
                          <a:srgbClr val="45A5AF"/>
                        </a:solidFill>
                        <a:latin typeface="微软雅黑" panose="020B0503020204020204" pitchFamily="34" charset="-122"/>
                        <a:ea typeface="微软雅黑" panose="020B0503020204020204" pitchFamily="34" charset="-122"/>
                      </a:endParaRPr>
                    </a:p>
                  </a:txBody>
                  <a:tcPr marL="10160" marR="10160" marT="10160" marB="0" vert="horz" anchor="ctr">
                    <a:lnL>
                      <a:noFill/>
                    </a:lnL>
                    <a:lnR>
                      <a:noFill/>
                    </a:lnR>
                    <a:lnT>
                      <a:noFill/>
                    </a:lnT>
                    <a:lnB w="19050">
                      <a:solidFill>
                        <a:srgbClr val="45A5AF"/>
                      </a:solidFill>
                      <a:prstDash val="solid"/>
                    </a:lnB>
                    <a:solidFill>
                      <a:srgbClr val="D9EEF0"/>
                    </a:solidFill>
                  </a:tcPr>
                </a:tc>
                <a:tc>
                  <a:txBody>
                    <a:bodyPr/>
                    <a:p>
                      <a:pPr indent="0" algn="ctr">
                        <a:buNone/>
                      </a:pPr>
                      <a:r>
                        <a:rPr lang="en-US" sz="1335">
                          <a:solidFill>
                            <a:srgbClr val="45A5AF"/>
                          </a:solidFill>
                          <a:latin typeface="微软雅黑" panose="020B0503020204020204" pitchFamily="34" charset="-122"/>
                          <a:ea typeface="微软雅黑" panose="020B0503020204020204" pitchFamily="34" charset="-122"/>
                        </a:rPr>
                        <a:t>XTHH-HX</a:t>
                      </a:r>
                      <a:endParaRPr lang="en-US" altLang="en-US" sz="1335">
                        <a:solidFill>
                          <a:srgbClr val="45A5AF"/>
                        </a:solidFill>
                        <a:latin typeface="微软雅黑" panose="020B0503020204020204" pitchFamily="34" charset="-122"/>
                        <a:ea typeface="微软雅黑" panose="020B0503020204020204" pitchFamily="34" charset="-122"/>
                      </a:endParaRPr>
                    </a:p>
                  </a:txBody>
                  <a:tcPr marL="10160" marR="10160" marT="10160" marB="0" vert="horz" anchor="ctr">
                    <a:lnL>
                      <a:noFill/>
                    </a:lnL>
                    <a:lnR>
                      <a:noFill/>
                    </a:lnR>
                    <a:lnT>
                      <a:noFill/>
                    </a:lnT>
                    <a:lnB w="19050">
                      <a:solidFill>
                        <a:srgbClr val="45A5AF"/>
                      </a:solidFill>
                      <a:prstDash val="solid"/>
                    </a:lnB>
                    <a:solidFill>
                      <a:srgbClr val="D9EEF0"/>
                    </a:solidFill>
                  </a:tcPr>
                </a:tc>
                <a:tc>
                  <a:txBody>
                    <a:bodyPr/>
                    <a:p>
                      <a:pPr indent="0">
                        <a:buNone/>
                      </a:pPr>
                      <a:r>
                        <a:rPr lang="en-US" sz="1335">
                          <a:solidFill>
                            <a:srgbClr val="45A5AF"/>
                          </a:solidFill>
                          <a:latin typeface="微软雅黑" panose="020B0503020204020204" pitchFamily="34" charset="-122"/>
                          <a:ea typeface="微软雅黑" panose="020B0503020204020204" pitchFamily="34" charset="-122"/>
                          <a:cs typeface="微软雅黑" panose="020B0503020204020204" pitchFamily="34" charset="-122"/>
                        </a:rPr>
                        <a:t>企业在交通运输工具或机器设备报关出口后，收齐凭证申报免抵退税时，填写XTHH-HX</a:t>
                      </a:r>
                      <a:endParaRPr lang="en-US" altLang="en-US" sz="1335">
                        <a:solidFill>
                          <a:srgbClr val="45A5A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0160" marR="10160" marT="10160" marB="0" vert="horz" anchor="ctr">
                    <a:lnL>
                      <a:noFill/>
                    </a:lnL>
                    <a:lnR>
                      <a:noFill/>
                    </a:lnR>
                    <a:lnT>
                      <a:noFill/>
                    </a:lnT>
                    <a:lnB w="19050">
                      <a:solidFill>
                        <a:srgbClr val="45A5AF"/>
                      </a:solidFill>
                      <a:prstDash val="solid"/>
                    </a:lnB>
                    <a:solidFill>
                      <a:srgbClr val="D9EEF0"/>
                    </a:solidFill>
                  </a:tcPr>
                </a:tc>
              </a:tr>
            </a:tbl>
          </a:graphicData>
        </a:graphic>
      </p:graphicFrame>
    </p:spTree>
    <p:custDataLst>
      <p:tags r:id="rId9"/>
    </p:custDataLst>
  </p:cSld>
  <p:clrMapOvr>
    <a:masterClrMapping/>
  </p:clrMapOvr>
  <p:transition spd="slow">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4" name="图片 3"/>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3" name="文本框 2"/>
          <p:cNvSpPr txBox="1"/>
          <p:nvPr>
            <p:custDataLst>
              <p:tags r:id="rId5"/>
            </p:custDataLst>
          </p:nvPr>
        </p:nvSpPr>
        <p:spPr>
          <a:xfrm>
            <a:off x="914407" y="1981221"/>
            <a:ext cx="3035821" cy="1981213"/>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zh-CN" sz="4000" b="1" spc="16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先退后核免抵退申报与审核</a:t>
            </a:r>
            <a:endParaRPr lang="zh-CN" altLang="zh-CN" sz="4000" b="1" spc="16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6"/>
            </p:custDataLst>
          </p:nvPr>
        </p:nvSpPr>
        <p:spPr>
          <a:xfrm>
            <a:off x="4559840" y="963282"/>
            <a:ext cx="7022643" cy="49314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zh-CN"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不同业务类型的申报要求：</a:t>
            </a:r>
            <a:endParaRPr lang="zh-CN" altLang="zh-CN"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304800" algn="l" fontAlgn="ctr">
              <a:lnSpc>
                <a:spcPct val="130000"/>
              </a:lnSpc>
              <a:spcBef>
                <a:spcPts val="0"/>
              </a:spcBef>
              <a:spcAft>
                <a:spcPts val="0"/>
              </a:spcAft>
              <a:buSzPct val="100000"/>
              <a:buFont typeface="+mj-lt"/>
              <a:buAutoNum type="arabicPeriod"/>
            </a:pPr>
            <a:r>
              <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按照规定时点与情形，分别申报XT、CJ、HX，合同号必录。</a:t>
            </a:r>
            <a:endPar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304800" algn="l" fontAlgn="ctr">
              <a:lnSpc>
                <a:spcPct val="130000"/>
              </a:lnSpc>
              <a:spcBef>
                <a:spcPts val="0"/>
              </a:spcBef>
              <a:spcAft>
                <a:spcPts val="0"/>
              </a:spcAft>
              <a:buSzPct val="100000"/>
              <a:buFont typeface="+mj-lt"/>
              <a:buAutoNum type="arabicPeriod"/>
            </a:pPr>
            <a:r>
              <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可以通过红字冲减业务类型申报</a:t>
            </a:r>
            <a:r>
              <a:rPr lang="zh-CN" altLang="zh-CN" sz="1600"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负数XT</a:t>
            </a:r>
            <a:r>
              <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。即业务类型可以同时填报XTHH-XT和HZCJ。</a:t>
            </a:r>
            <a:endPar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9300" lvl="1" indent="-304800" algn="l" fontAlgn="ctr">
              <a:lnSpc>
                <a:spcPct val="130000"/>
              </a:lnSpc>
              <a:spcBef>
                <a:spcPts val="0"/>
              </a:spcBef>
              <a:spcAft>
                <a:spcPts val="0"/>
              </a:spcAft>
              <a:buSzPct val="100000"/>
              <a:buFont typeface="+mj-lt"/>
              <a:buAutoNum type="arabicPeriod"/>
            </a:pPr>
            <a:r>
              <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申报XT、CJ时，虚拟出口报关单号，发票号非必录。CJ的金额、数量等字段为负数。</a:t>
            </a:r>
            <a:endPar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304800" algn="l" fontAlgn="ctr">
              <a:lnSpc>
                <a:spcPct val="130000"/>
              </a:lnSpc>
              <a:spcBef>
                <a:spcPts val="0"/>
              </a:spcBef>
              <a:spcAft>
                <a:spcPts val="0"/>
              </a:spcAft>
              <a:buSzPct val="100000"/>
              <a:buFont typeface="+mj-lt"/>
              <a:buAutoNum type="arabicPeriod"/>
            </a:pPr>
            <a:r>
              <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申报HX时，填报真实出口报关单号，发票号必录。建议CJ、HX在同一属期一起申报，也兼容先报CJ、再报HX。</a:t>
            </a:r>
            <a:endParaRPr lang="zh-CN" altLang="zh-CN" sz="16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custDataLst>
              <p:tags r:id="rId7"/>
            </p:custDataLst>
          </p:nvPr>
        </p:nvSpPr>
        <p:spPr>
          <a:xfrm>
            <a:off x="1483624" y="5"/>
            <a:ext cx="1897393" cy="15240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1483624" y="1676418"/>
            <a:ext cx="1897393" cy="7620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9"/>
            </p:custDataLst>
          </p:nvPr>
        </p:nvSpPr>
        <p:spPr>
          <a:xfrm>
            <a:off x="1483624" y="4267184"/>
            <a:ext cx="1897393" cy="259081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spd="slow">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50" name="矩形 49"/>
          <p:cNvSpPr/>
          <p:nvPr userDrawn="1">
            <p:custDataLst>
              <p:tags r:id="rId1"/>
            </p:custDataLst>
          </p:nvPr>
        </p:nvSpPr>
        <p:spPr>
          <a:xfrm>
            <a:off x="292735" y="304165"/>
            <a:ext cx="11605895" cy="624967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lt1">
                    <a:lumMod val="65000"/>
                  </a:schemeClr>
                </a:solidFill>
              </a:ln>
              <a:solidFill>
                <a:schemeClr val="lt1"/>
              </a:solidFill>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2"/>
            </p:custDataLst>
          </p:nvPr>
        </p:nvGrpSpPr>
        <p:grpSpPr>
          <a:xfrm rot="0" flipV="1">
            <a:off x="289560" y="273685"/>
            <a:ext cx="316865" cy="382270"/>
            <a:chOff x="6407150" y="2581274"/>
            <a:chExt cx="863600" cy="1016000"/>
          </a:xfrm>
        </p:grpSpPr>
        <p:cxnSp>
          <p:nvCxnSpPr>
            <p:cNvPr id="35" name="直接连接符 34"/>
            <p:cNvCxnSpPr/>
            <p:nvPr>
              <p:custDataLst>
                <p:tags r:id="rId3"/>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4"/>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5"/>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6"/>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7"/>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8"/>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9"/>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0"/>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custDataLst>
              <p:tags r:id="rId11"/>
            </p:custDataLst>
          </p:nvPr>
        </p:nvGrpSpPr>
        <p:grpSpPr>
          <a:xfrm rot="0">
            <a:off x="289560" y="6202680"/>
            <a:ext cx="316865" cy="382270"/>
            <a:chOff x="6407150" y="2581274"/>
            <a:chExt cx="863600" cy="1016000"/>
          </a:xfrm>
        </p:grpSpPr>
        <p:cxnSp>
          <p:nvCxnSpPr>
            <p:cNvPr id="27" name="直接连接符 26"/>
            <p:cNvCxnSpPr/>
            <p:nvPr>
              <p:custDataLst>
                <p:tags r:id="rId1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2" name="直接连接符 1"/>
          <p:cNvCxnSpPr/>
          <p:nvPr userDrawn="1">
            <p:custDataLst>
              <p:tags r:id="rId20"/>
            </p:custDataLst>
          </p:nvPr>
        </p:nvCxnSpPr>
        <p:spPr>
          <a:xfrm>
            <a:off x="511175" y="6584950"/>
            <a:ext cx="1116774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custDataLst>
              <p:tags r:id="rId21"/>
            </p:custDataLst>
          </p:nvPr>
        </p:nvGrpSpPr>
        <p:grpSpPr>
          <a:xfrm rot="0" flipH="1">
            <a:off x="11584940" y="6202680"/>
            <a:ext cx="316865" cy="382270"/>
            <a:chOff x="6407150" y="2581274"/>
            <a:chExt cx="863600" cy="1016000"/>
          </a:xfrm>
        </p:grpSpPr>
        <p:cxnSp>
          <p:nvCxnSpPr>
            <p:cNvPr id="19" name="直接连接符 18"/>
            <p:cNvCxnSpPr/>
            <p:nvPr>
              <p:custDataLst>
                <p:tags r:id="rId2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userDrawn="1">
            <p:custDataLst>
              <p:tags r:id="rId30"/>
            </p:custDataLst>
          </p:nvPr>
        </p:nvCxnSpPr>
        <p:spPr>
          <a:xfrm>
            <a:off x="289560" y="493395"/>
            <a:ext cx="0" cy="5862955"/>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custDataLst>
              <p:tags r:id="rId31"/>
            </p:custDataLst>
          </p:nvPr>
        </p:nvCxnSpPr>
        <p:spPr>
          <a:xfrm>
            <a:off x="11901805" y="493395"/>
            <a:ext cx="0" cy="586994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32"/>
            </p:custDataLst>
          </p:nvPr>
        </p:nvCxnSpPr>
        <p:spPr>
          <a:xfrm>
            <a:off x="513080" y="273685"/>
            <a:ext cx="1117409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userDrawn="1">
            <p:custDataLst>
              <p:tags r:id="rId33"/>
            </p:custDataLst>
          </p:nvPr>
        </p:nvGrpSpPr>
        <p:grpSpPr>
          <a:xfrm rot="0" flipH="1" flipV="1">
            <a:off x="11584940" y="273685"/>
            <a:ext cx="316865" cy="382270"/>
            <a:chOff x="6407150" y="2581274"/>
            <a:chExt cx="863600" cy="1016000"/>
          </a:xfrm>
        </p:grpSpPr>
        <p:cxnSp>
          <p:nvCxnSpPr>
            <p:cNvPr id="17" name="直接连接符 16"/>
            <p:cNvCxnSpPr/>
            <p:nvPr>
              <p:custDataLst>
                <p:tags r:id="rId34"/>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5"/>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6"/>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7"/>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38"/>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9"/>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0"/>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1"/>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userDrawn="1">
            <p:custDataLst>
              <p:tags r:id="rId42"/>
            </p:custDataLst>
          </p:nvPr>
        </p:nvPicPr>
        <p:blipFill>
          <a:blip r:embed="rId43"/>
          <a:stretch>
            <a:fillRect/>
          </a:stretch>
        </p:blipFill>
        <p:spPr>
          <a:xfrm>
            <a:off x="11396980" y="36195"/>
            <a:ext cx="768985" cy="922020"/>
          </a:xfrm>
          <a:prstGeom prst="rect">
            <a:avLst/>
          </a:prstGeom>
        </p:spPr>
      </p:pic>
      <p:sp>
        <p:nvSpPr>
          <p:cNvPr id="3" name="文本框 2"/>
          <p:cNvSpPr txBox="1"/>
          <p:nvPr>
            <p:custDataLst>
              <p:tags r:id="rId44"/>
            </p:custDataLst>
          </p:nvPr>
        </p:nvSpPr>
        <p:spPr>
          <a:xfrm>
            <a:off x="1219200" y="609480"/>
            <a:ext cx="9753600" cy="808989"/>
          </a:xfrm>
          <a:prstGeom prst="rect">
            <a:avLst/>
          </a:prstGeom>
          <a:noFill/>
        </p:spPr>
        <p:txBody>
          <a:bodyPr wrap="square" rtlCol="0" anchor="b">
            <a:noAutofit/>
          </a:bodyPr>
          <a:p>
            <a:pPr marL="0" indent="0" algn="l">
              <a:lnSpc>
                <a:spcPct val="100000"/>
              </a:lnSpc>
              <a:spcBef>
                <a:spcPts val="0"/>
              </a:spcBef>
              <a:spcAft>
                <a:spcPts val="0"/>
              </a:spcAft>
              <a:buSzPct val="100000"/>
              <a:buNone/>
            </a:pPr>
            <a:r>
              <a:rPr lang="zh-CN" sz="4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先退后核免抵退申报与审核</a:t>
            </a:r>
            <a:endParaRPr lang="zh-CN" sz="4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pic>
        <p:nvPicPr>
          <p:cNvPr id="4" name="图片 3"/>
          <p:cNvPicPr preferRelativeResize="0">
            <a:picLocks noChangeAspect="1"/>
          </p:cNvPicPr>
          <p:nvPr>
            <p:custDataLst>
              <p:tags r:id="rId45"/>
            </p:custDataLst>
          </p:nvPr>
        </p:nvPicPr>
        <p:blipFill rotWithShape="1">
          <a:blip r:embed="rId46"/>
          <a:srcRect t="-5254" b="-5254"/>
          <a:stretch>
            <a:fillRect/>
          </a:stretch>
        </p:blipFill>
        <p:spPr>
          <a:xfrm>
            <a:off x="1219200" y="1723270"/>
            <a:ext cx="9753600" cy="2857346"/>
          </a:xfrm>
          <a:custGeom>
            <a:avLst/>
            <a:gdLst/>
            <a:ahLst/>
            <a:cxnLst>
              <a:cxn ang="3">
                <a:pos x="hc" y="t"/>
              </a:cxn>
              <a:cxn ang="cd2">
                <a:pos x="l" y="vc"/>
              </a:cxn>
              <a:cxn ang="cd4">
                <a:pos x="hc" y="b"/>
              </a:cxn>
              <a:cxn ang="0">
                <a:pos x="r" y="vc"/>
              </a:cxn>
            </a:cxnLst>
            <a:rect l="l" t="t" r="r" b="b"/>
            <a:pathLst>
              <a:path w="15360" h="4080">
                <a:moveTo>
                  <a:pt x="0" y="0"/>
                </a:moveTo>
                <a:lnTo>
                  <a:pt x="15360" y="0"/>
                </a:lnTo>
                <a:lnTo>
                  <a:pt x="15360" y="4080"/>
                </a:lnTo>
                <a:lnTo>
                  <a:pt x="0" y="4080"/>
                </a:lnTo>
                <a:lnTo>
                  <a:pt x="0" y="0"/>
                </a:lnTo>
                <a:close/>
              </a:path>
            </a:pathLst>
          </a:custGeom>
          <a:blipFill rotWithShape="1">
            <a:blip r:embed="rId47"/>
            <a:stretch>
              <a:fillRect/>
            </a:stretch>
          </a:blipFill>
        </p:spPr>
      </p:pic>
      <p:sp>
        <p:nvSpPr>
          <p:cNvPr id="11" name="Title 6"/>
          <p:cNvSpPr txBox="1"/>
          <p:nvPr>
            <p:custDataLst>
              <p:tags r:id="rId48"/>
            </p:custDataLst>
          </p:nvPr>
        </p:nvSpPr>
        <p:spPr>
          <a:xfrm>
            <a:off x="1219200" y="4885416"/>
            <a:ext cx="9753600" cy="1363013"/>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8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主要变化点：</a:t>
            </a:r>
            <a:endParaRPr lang="zh-CN" altLang="zh-CN" sz="18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400050" lvl="0" indent="-400050" algn="l" fontAlgn="ctr">
              <a:lnSpc>
                <a:spcPct val="130000"/>
              </a:lnSpc>
              <a:spcBef>
                <a:spcPts val="1000"/>
              </a:spcBef>
              <a:spcAft>
                <a:spcPts val="0"/>
              </a:spcAft>
              <a:buSzPct val="100000"/>
              <a:buFont typeface="+mj-ea"/>
            </a:pPr>
            <a:r>
              <a:rPr lang="zh-CN" altLang="zh-CN" sz="18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在新《生产企业出口货物免抵退税申报明细表》中单列“先退税后核销出口合同号”栏次，删除原“出口收汇核销单号”栏次。</a:t>
            </a:r>
            <a:endParaRPr lang="zh-CN" altLang="zh-CN" sz="18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9"/>
    </p:custDataLst>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11" name="图片 10"/>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2" name="文本框 1"/>
          <p:cNvSpPr txBox="1"/>
          <p:nvPr>
            <p:custDataLst>
              <p:tags r:id="rId5"/>
            </p:custDataLst>
          </p:nvPr>
        </p:nvSpPr>
        <p:spPr>
          <a:xfrm>
            <a:off x="609600" y="609600"/>
            <a:ext cx="10972889" cy="762000"/>
          </a:xfrm>
          <a:prstGeom prst="rect">
            <a:avLst/>
          </a:prstGeom>
          <a:noFill/>
        </p:spPr>
        <p:txBody>
          <a:bodyPr wrap="square" rtlCol="0" anchor="ctr">
            <a:noAutofit/>
          </a:bodyPr>
          <a:p>
            <a:pPr marL="0" indent="0" algn="l">
              <a:lnSpc>
                <a:spcPct val="100000"/>
              </a:lnSpc>
              <a:spcBef>
                <a:spcPts val="0"/>
              </a:spcBef>
              <a:spcAft>
                <a:spcPts val="0"/>
              </a:spcAft>
              <a:buSzPct val="100000"/>
              <a:buNone/>
            </a:pPr>
            <a:r>
              <a:rPr lang="zh-CN" sz="4000" b="1" spc="300" dirty="0">
                <a:solidFill>
                  <a:schemeClr val="accent1"/>
                </a:solidFill>
                <a:uLnTx/>
                <a:uFillTx/>
                <a:latin typeface="微软雅黑" panose="020B0503020204020204" pitchFamily="34" charset="-122"/>
                <a:ea typeface="微软雅黑" panose="020B0503020204020204" pitchFamily="34" charset="-122"/>
                <a:sym typeface="Constantia" panose="02030602050306030303" pitchFamily="18" charset="0"/>
              </a:rPr>
              <a:t>《已核销手册（账册）海关数据调整表》</a:t>
            </a:r>
            <a:endParaRPr lang="zh-CN" sz="4000" b="1" spc="300" dirty="0">
              <a:solidFill>
                <a:schemeClr val="accent1"/>
              </a:solidFill>
              <a:uLnTx/>
              <a:uFillTx/>
              <a:latin typeface="微软雅黑" panose="020B0503020204020204" pitchFamily="34" charset="-122"/>
              <a:ea typeface="微软雅黑" panose="020B0503020204020204" pitchFamily="34" charset="-122"/>
              <a:sym typeface="Constantia" panose="02030602050306030303" pitchFamily="18" charset="0"/>
            </a:endParaRPr>
          </a:p>
        </p:txBody>
      </p:sp>
      <p:pic>
        <p:nvPicPr>
          <p:cNvPr id="3" name="图片 2"/>
          <p:cNvPicPr preferRelativeResize="0">
            <a:picLocks noChangeAspect="1"/>
          </p:cNvPicPr>
          <p:nvPr>
            <p:custDataLst>
              <p:tags r:id="rId6"/>
            </p:custDataLst>
          </p:nvPr>
        </p:nvPicPr>
        <p:blipFill rotWithShape="1">
          <a:blip r:embed="rId7"/>
          <a:srcRect t="-17043" b="-17043"/>
          <a:stretch>
            <a:fillRect/>
          </a:stretch>
        </p:blipFill>
        <p:spPr>
          <a:xfrm>
            <a:off x="609600" y="1676400"/>
            <a:ext cx="10972800" cy="3200400"/>
          </a:xfrm>
          <a:custGeom>
            <a:avLst/>
            <a:gdLst/>
            <a:ahLst/>
            <a:cxnLst>
              <a:cxn ang="3">
                <a:pos x="hc" y="t"/>
              </a:cxn>
              <a:cxn ang="cd2">
                <a:pos x="l" y="vc"/>
              </a:cxn>
              <a:cxn ang="cd4">
                <a:pos x="hc" y="b"/>
              </a:cxn>
              <a:cxn ang="0">
                <a:pos x="r" y="vc"/>
              </a:cxn>
            </a:cxnLst>
            <a:rect l="l" t="t" r="r" b="b"/>
            <a:pathLst>
              <a:path w="17280" h="5040">
                <a:moveTo>
                  <a:pt x="0" y="0"/>
                </a:moveTo>
                <a:lnTo>
                  <a:pt x="17280" y="0"/>
                </a:lnTo>
                <a:lnTo>
                  <a:pt x="17280" y="5040"/>
                </a:lnTo>
                <a:lnTo>
                  <a:pt x="0" y="5040"/>
                </a:lnTo>
                <a:lnTo>
                  <a:pt x="0" y="0"/>
                </a:lnTo>
                <a:close/>
              </a:path>
            </a:pathLst>
          </a:custGeom>
          <a:blipFill rotWithShape="1">
            <a:blip r:embed="rId8"/>
            <a:stretch>
              <a:fillRect/>
            </a:stretch>
          </a:blipFill>
        </p:spPr>
      </p:pic>
      <p:sp>
        <p:nvSpPr>
          <p:cNvPr id="6" name="Title 6"/>
          <p:cNvSpPr txBox="1"/>
          <p:nvPr>
            <p:custDataLst>
              <p:tags r:id="rId9"/>
            </p:custDataLst>
          </p:nvPr>
        </p:nvSpPr>
        <p:spPr>
          <a:xfrm>
            <a:off x="609605" y="5181641"/>
            <a:ext cx="10972889" cy="1066813"/>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表单增加“核销起始日期”“核销截止日期”两个栏次，作为账册</a:t>
            </a:r>
            <a:r>
              <a:rPr lang="zh-CN" sz="1800" spc="20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必填项</a:t>
            </a:r>
            <a:r>
              <a:rPr 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。按照账册的海关核销周期起、止日期填写。</a:t>
            </a:r>
            <a:endParaRPr 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10"/>
    </p:custDataLst>
  </p:cSld>
  <p:clrMapOvr>
    <a:masterClrMapping/>
  </p:clrMapOvr>
  <p:transition spd="slow">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11" name="图片 10"/>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2" name="文本框 1"/>
          <p:cNvSpPr txBox="1"/>
          <p:nvPr>
            <p:custDataLst>
              <p:tags r:id="rId5"/>
            </p:custDataLst>
          </p:nvPr>
        </p:nvSpPr>
        <p:spPr>
          <a:xfrm>
            <a:off x="609600" y="609600"/>
            <a:ext cx="10972876" cy="762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000" b="1" spc="16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进料加工核销申报受理</a:t>
            </a:r>
            <a:endParaRPr lang="zh-CN" altLang="en-US" sz="4000" b="1" spc="16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pic>
        <p:nvPicPr>
          <p:cNvPr id="4" name="图片 3"/>
          <p:cNvPicPr preferRelativeResize="0">
            <a:picLocks noChangeAspect="1"/>
          </p:cNvPicPr>
          <p:nvPr>
            <p:custDataLst>
              <p:tags r:id="rId6"/>
            </p:custDataLst>
          </p:nvPr>
        </p:nvPicPr>
        <p:blipFill rotWithShape="1">
          <a:blip r:embed="rId7"/>
          <a:srcRect t="-3039" b="-3039"/>
          <a:stretch>
            <a:fillRect/>
          </a:stretch>
        </p:blipFill>
        <p:spPr>
          <a:xfrm>
            <a:off x="609600" y="1676400"/>
            <a:ext cx="10972800" cy="3200400"/>
          </a:xfrm>
          <a:custGeom>
            <a:avLst/>
            <a:gdLst/>
            <a:ahLst/>
            <a:cxnLst>
              <a:cxn ang="3">
                <a:pos x="hc" y="t"/>
              </a:cxn>
              <a:cxn ang="cd2">
                <a:pos x="l" y="vc"/>
              </a:cxn>
              <a:cxn ang="cd4">
                <a:pos x="hc" y="b"/>
              </a:cxn>
              <a:cxn ang="0">
                <a:pos x="r" y="vc"/>
              </a:cxn>
            </a:cxnLst>
            <a:rect l="l" t="t" r="r" b="b"/>
            <a:pathLst>
              <a:path w="17280" h="5040">
                <a:moveTo>
                  <a:pt x="0" y="0"/>
                </a:moveTo>
                <a:lnTo>
                  <a:pt x="17280" y="0"/>
                </a:lnTo>
                <a:lnTo>
                  <a:pt x="17280" y="5040"/>
                </a:lnTo>
                <a:lnTo>
                  <a:pt x="0" y="5040"/>
                </a:lnTo>
                <a:lnTo>
                  <a:pt x="0" y="0"/>
                </a:lnTo>
                <a:close/>
              </a:path>
            </a:pathLst>
          </a:custGeom>
          <a:blipFill rotWithShape="1">
            <a:blip r:embed="rId8"/>
            <a:stretch>
              <a:fillRect/>
            </a:stretch>
          </a:blipFill>
        </p:spPr>
      </p:pic>
      <p:sp>
        <p:nvSpPr>
          <p:cNvPr id="3" name="Title 6"/>
          <p:cNvSpPr txBox="1"/>
          <p:nvPr>
            <p:custDataLst>
              <p:tags r:id="rId9"/>
            </p:custDataLst>
          </p:nvPr>
        </p:nvSpPr>
        <p:spPr>
          <a:xfrm>
            <a:off x="609605" y="5181641"/>
            <a:ext cx="10972876" cy="10668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sz="20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申报表单：《生产企业进料加工业务免抵退税核销表》增加“核销起始日期”“核销截止日期”两个字段，作为账册</a:t>
            </a:r>
            <a:r>
              <a:rPr lang="zh-CN" sz="2000" u="none" strike="noStrike" spc="100" baseline="0" dirty="0">
                <a:ln w="3175">
                  <a:noFill/>
                  <a:prstDash val="dash"/>
                </a:ln>
                <a:solidFill>
                  <a:srgbClr val="FF0000"/>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必填项</a:t>
            </a:r>
            <a:r>
              <a:rPr lang="zh-CN" sz="20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a:t>
            </a:r>
            <a:endParaRPr lang="zh-CN" sz="20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10"/>
    </p:custDataLst>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90116" name="文本框 2"/>
          <p:cNvSpPr txBox="1"/>
          <p:nvPr/>
        </p:nvSpPr>
        <p:spPr>
          <a:xfrm>
            <a:off x="751417" y="954617"/>
            <a:ext cx="9956800"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en-US" altLang="zh-CN" sz="2400" dirty="0">
              <a:latin typeface="Arial" panose="020B0604020202020204" pitchFamily="34" charset="0"/>
              <a:ea typeface="宋体" panose="02010600030101010101" pitchFamily="2" charset="-122"/>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graphicFrame>
        <p:nvGraphicFramePr>
          <p:cNvPr id="3" name="表格 3"/>
          <p:cNvGraphicFramePr>
            <a:graphicFrameLocks noGrp="1"/>
          </p:cNvGraphicFramePr>
          <p:nvPr>
            <p:custDataLst>
              <p:tags r:id="rId1"/>
            </p:custDataLst>
          </p:nvPr>
        </p:nvGraphicFramePr>
        <p:xfrm>
          <a:off x="1388533" y="1468967"/>
          <a:ext cx="9414510" cy="4455160"/>
        </p:xfrm>
        <a:graphic>
          <a:graphicData uri="http://schemas.openxmlformats.org/drawingml/2006/table">
            <a:tbl>
              <a:tblPr firstRow="1" bandRow="1">
                <a:tableStyleId>{5C22544A-7EE6-4342-B048-85BDC9FD1C3A}</a:tableStyleId>
              </a:tblPr>
              <a:tblGrid>
                <a:gridCol w="5045710"/>
                <a:gridCol w="4368800"/>
              </a:tblGrid>
              <a:tr h="439420">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原申报表</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变动情况</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r>
              <a:tr h="438785">
                <a:tc>
                  <a:txBody>
                    <a:bodyPr/>
                    <a:lstStyle/>
                    <a:p>
                      <a:pPr algn="ctr" fontAlgn="ctr"/>
                      <a:r>
                        <a:rPr lang="en-US" altLang="zh-CN" sz="1865" b="0" i="0" u="none" strike="noStrike" dirty="0">
                          <a:solidFill>
                            <a:srgbClr val="FF0000"/>
                          </a:solidFill>
                          <a:effectLst/>
                          <a:latin typeface="黑体" panose="02010609060101010101" charset="-122"/>
                          <a:ea typeface="黑体" panose="02010609060101010101" charset="-122"/>
                        </a:rPr>
                        <a:t>《</a:t>
                      </a:r>
                      <a:r>
                        <a:rPr lang="zh-CN" altLang="en-US" sz="1865" b="0" i="0" u="none" strike="noStrike" dirty="0">
                          <a:solidFill>
                            <a:srgbClr val="FF0000"/>
                          </a:solidFill>
                          <a:effectLst/>
                          <a:latin typeface="黑体" panose="02010609060101010101" charset="-122"/>
                          <a:ea typeface="黑体" panose="02010609060101010101" charset="-122"/>
                        </a:rPr>
                        <a:t>外贸企业出口退税汇总申报表</a:t>
                      </a:r>
                      <a:r>
                        <a:rPr lang="en-US" altLang="zh-CN" sz="1865" b="0" i="0" u="none" strike="noStrike" dirty="0">
                          <a:solidFill>
                            <a:srgbClr val="FF0000"/>
                          </a:solidFill>
                          <a:effectLst/>
                          <a:latin typeface="黑体" panose="02010609060101010101" charset="-122"/>
                          <a:ea typeface="黑体" panose="02010609060101010101" charset="-122"/>
                        </a:rPr>
                        <a:t>》</a:t>
                      </a:r>
                      <a:endParaRPr lang="zh-CN" altLang="en-US" sz="1865" b="0" i="0" u="none" strike="noStrike" dirty="0">
                        <a:solidFill>
                          <a:srgbClr val="FF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rgbClr val="FF0000"/>
                          </a:solidFill>
                          <a:effectLst/>
                          <a:latin typeface="黑体" panose="02010609060101010101" charset="-122"/>
                          <a:ea typeface="黑体" panose="02010609060101010101" charset="-122"/>
                        </a:rPr>
                        <a:t>删除</a:t>
                      </a:r>
                      <a:endParaRPr lang="zh-CN" altLang="en-US" sz="1865" b="0" i="0" u="none" strike="noStrike" dirty="0">
                        <a:solidFill>
                          <a:srgbClr val="FF0000"/>
                        </a:solidFill>
                        <a:effectLst/>
                        <a:latin typeface="黑体" panose="02010609060101010101" charset="-122"/>
                        <a:ea typeface="黑体" panose="02010609060101010101" charset="-122"/>
                      </a:endParaRPr>
                    </a:p>
                  </a:txBody>
                  <a:tcPr marL="6350" marR="6350" marT="6352" marB="0" anchor="ctr"/>
                </a:tc>
              </a:tr>
              <a:tr h="680720">
                <a:tc>
                  <a:txBody>
                    <a:bodyPr/>
                    <a:lstStyle/>
                    <a:p>
                      <a:pPr algn="ctr" fontAlgn="ctr"/>
                      <a:r>
                        <a:rPr lang="en-US" altLang="zh-CN" sz="1865" b="0" i="0" u="none" strike="noStrike" dirty="0">
                          <a:solidFill>
                            <a:srgbClr val="000000"/>
                          </a:solidFill>
                          <a:effectLst/>
                          <a:latin typeface="黑体" panose="02010609060101010101" charset="-122"/>
                          <a:ea typeface="黑体" panose="02010609060101010101" charset="-122"/>
                        </a:rPr>
                        <a:t>《</a:t>
                      </a:r>
                      <a:r>
                        <a:rPr lang="zh-CN" altLang="en-US" sz="1865" b="0" i="0" u="none" strike="noStrike" dirty="0">
                          <a:solidFill>
                            <a:srgbClr val="000000"/>
                          </a:solidFill>
                          <a:effectLst/>
                          <a:latin typeface="黑体" panose="02010609060101010101" charset="-122"/>
                          <a:ea typeface="黑体" panose="02010609060101010101" charset="-122"/>
                        </a:rPr>
                        <a:t>外贸企业出口退税出口明细申报表</a:t>
                      </a:r>
                      <a:r>
                        <a:rPr lang="en-US" altLang="zh-CN" sz="1865" b="0" i="0" u="none" strike="noStrike" dirty="0">
                          <a:solidFill>
                            <a:srgbClr val="000000"/>
                          </a:solidFill>
                          <a:effectLst/>
                          <a:latin typeface="黑体" panose="02010609060101010101" charset="-122"/>
                          <a:ea typeface="黑体" panose="02010609060101010101" charset="-122"/>
                        </a:rPr>
                        <a:t>》</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项目变动</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r>
              <a:tr h="680085">
                <a:tc>
                  <a:txBody>
                    <a:bodyPr/>
                    <a:lstStyle/>
                    <a:p>
                      <a:pPr algn="ctr" fontAlgn="ctr"/>
                      <a:r>
                        <a:rPr lang="en-US" altLang="zh-CN" sz="1865" b="0" i="0" u="none" strike="noStrike" dirty="0">
                          <a:solidFill>
                            <a:srgbClr val="000000"/>
                          </a:solidFill>
                          <a:effectLst/>
                          <a:latin typeface="黑体" panose="02010609060101010101" charset="-122"/>
                          <a:ea typeface="黑体" panose="02010609060101010101" charset="-122"/>
                        </a:rPr>
                        <a:t>《</a:t>
                      </a:r>
                      <a:r>
                        <a:rPr lang="zh-CN" altLang="en-US" sz="1865" b="0" i="0" u="none" strike="noStrike" dirty="0">
                          <a:solidFill>
                            <a:srgbClr val="000000"/>
                          </a:solidFill>
                          <a:effectLst/>
                          <a:latin typeface="黑体" panose="02010609060101010101" charset="-122"/>
                          <a:ea typeface="黑体" panose="02010609060101010101" charset="-122"/>
                        </a:rPr>
                        <a:t>外贸企业出口退税进货明细申报表</a:t>
                      </a:r>
                      <a:r>
                        <a:rPr lang="en-US" altLang="zh-CN" sz="1865" b="0" i="0" u="none" strike="noStrike" dirty="0">
                          <a:solidFill>
                            <a:srgbClr val="000000"/>
                          </a:solidFill>
                          <a:effectLst/>
                          <a:latin typeface="黑体" panose="02010609060101010101" charset="-122"/>
                          <a:ea typeface="黑体" panose="02010609060101010101" charset="-122"/>
                        </a:rPr>
                        <a:t>》</a:t>
                      </a:r>
                      <a:endParaRPr lang="en-US" altLang="zh-CN"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项目变动</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r>
              <a:tr h="680085">
                <a:tc>
                  <a:txBody>
                    <a:bodyPr/>
                    <a:lstStyle/>
                    <a:p>
                      <a:pPr algn="ctr" fontAlgn="ctr"/>
                      <a:r>
                        <a:rPr lang="en-US" altLang="zh-CN" sz="1865" b="0" i="0" u="none" strike="noStrike" dirty="0">
                          <a:solidFill>
                            <a:srgbClr val="000000"/>
                          </a:solidFill>
                          <a:effectLst/>
                          <a:latin typeface="黑体" panose="02010609060101010101" charset="-122"/>
                          <a:ea typeface="黑体" panose="02010609060101010101" charset="-122"/>
                        </a:rPr>
                        <a:t>《</a:t>
                      </a:r>
                      <a:r>
                        <a:rPr lang="zh-CN" altLang="en-US" sz="1865" b="0" i="0" u="none" strike="noStrike" dirty="0">
                          <a:solidFill>
                            <a:srgbClr val="000000"/>
                          </a:solidFill>
                          <a:effectLst/>
                          <a:latin typeface="黑体" panose="02010609060101010101" charset="-122"/>
                          <a:ea typeface="黑体" panose="02010609060101010101" charset="-122"/>
                        </a:rPr>
                        <a:t>海关出口商品代码、名称、退税率调整对应表</a:t>
                      </a:r>
                      <a:r>
                        <a:rPr lang="en-US" altLang="zh-CN" sz="1865" b="0" i="0" u="none" strike="noStrike" dirty="0">
                          <a:solidFill>
                            <a:srgbClr val="000000"/>
                          </a:solidFill>
                          <a:effectLst/>
                          <a:latin typeface="黑体" panose="02010609060101010101" charset="-122"/>
                          <a:ea typeface="黑体" panose="02010609060101010101" charset="-122"/>
                        </a:rPr>
                        <a:t>》</a:t>
                      </a:r>
                      <a:endParaRPr lang="en-US" altLang="zh-CN"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无变化</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r>
              <a:tr h="440055">
                <a:tc>
                  <a:txBody>
                    <a:bodyPr/>
                    <a:lstStyle/>
                    <a:p>
                      <a:pPr algn="ctr" fontAlgn="ctr"/>
                      <a:r>
                        <a:rPr lang="en-US" altLang="zh-CN" sz="1865" b="0" i="0" u="none" strike="noStrike" dirty="0">
                          <a:solidFill>
                            <a:srgbClr val="000000"/>
                          </a:solidFill>
                          <a:effectLst/>
                          <a:latin typeface="黑体" panose="02010609060101010101" charset="-122"/>
                          <a:ea typeface="黑体" panose="02010609060101010101" charset="-122"/>
                        </a:rPr>
                        <a:t>《</a:t>
                      </a:r>
                      <a:r>
                        <a:rPr lang="zh-CN" altLang="en-US" sz="1865" b="0" i="0" u="none" strike="noStrike" dirty="0">
                          <a:solidFill>
                            <a:srgbClr val="000000"/>
                          </a:solidFill>
                          <a:effectLst/>
                          <a:latin typeface="黑体" panose="02010609060101010101" charset="-122"/>
                          <a:ea typeface="黑体" panose="02010609060101010101" charset="-122"/>
                        </a:rPr>
                        <a:t>出口货物收汇申报表</a:t>
                      </a:r>
                      <a:r>
                        <a:rPr lang="en-US" altLang="zh-CN" sz="1865" b="0" i="0" u="none" strike="noStrike" dirty="0">
                          <a:solidFill>
                            <a:srgbClr val="000000"/>
                          </a:solidFill>
                          <a:effectLst/>
                          <a:latin typeface="黑体" panose="02010609060101010101" charset="-122"/>
                          <a:ea typeface="黑体" panose="02010609060101010101" charset="-122"/>
                        </a:rPr>
                        <a:t>》</a:t>
                      </a:r>
                      <a:endParaRPr lang="en-US" altLang="zh-CN"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chemeClr val="tx1"/>
                          </a:solidFill>
                          <a:effectLst/>
                          <a:latin typeface="黑体" panose="02010609060101010101" charset="-122"/>
                          <a:ea typeface="黑体" panose="02010609060101010101" charset="-122"/>
                        </a:rPr>
                        <a:t>无变化</a:t>
                      </a:r>
                      <a:endParaRPr lang="zh-CN" altLang="en-US" sz="1865" b="0" i="0" u="none" strike="noStrike" dirty="0">
                        <a:solidFill>
                          <a:schemeClr val="tx1"/>
                        </a:solidFill>
                        <a:effectLst/>
                        <a:latin typeface="黑体" panose="02010609060101010101" charset="-122"/>
                        <a:ea typeface="黑体" panose="02010609060101010101" charset="-122"/>
                      </a:endParaRPr>
                    </a:p>
                  </a:txBody>
                  <a:tcPr marL="6350" marR="6350" marT="6352" marB="0" anchor="ctr"/>
                </a:tc>
              </a:tr>
              <a:tr h="656590">
                <a:tc>
                  <a:txBody>
                    <a:bodyPr/>
                    <a:lstStyle/>
                    <a:p>
                      <a:pPr algn="ctr" fontAlgn="ctr"/>
                      <a:r>
                        <a:rPr lang="en-US" altLang="zh-CN" sz="1865" b="0" i="0" u="none" strike="noStrike" dirty="0">
                          <a:solidFill>
                            <a:srgbClr val="000000"/>
                          </a:solidFill>
                          <a:effectLst/>
                          <a:latin typeface="黑体" panose="02010609060101010101" charset="-122"/>
                          <a:ea typeface="黑体" panose="02010609060101010101" charset="-122"/>
                        </a:rPr>
                        <a:t>《</a:t>
                      </a:r>
                      <a:r>
                        <a:rPr lang="zh-CN" altLang="en-US" sz="1865" b="0" i="0" u="none" strike="noStrike" dirty="0">
                          <a:solidFill>
                            <a:srgbClr val="000000"/>
                          </a:solidFill>
                          <a:effectLst/>
                          <a:latin typeface="黑体" panose="02010609060101010101" charset="-122"/>
                          <a:ea typeface="黑体" panose="02010609060101010101" charset="-122"/>
                        </a:rPr>
                        <a:t>出口货物不能收汇申报表</a:t>
                      </a:r>
                      <a:r>
                        <a:rPr lang="en-US" altLang="zh-CN" sz="1865" b="0" i="0" u="none" strike="noStrike" dirty="0">
                          <a:solidFill>
                            <a:srgbClr val="000000"/>
                          </a:solidFill>
                          <a:effectLst/>
                          <a:latin typeface="黑体" panose="02010609060101010101" charset="-122"/>
                          <a:ea typeface="黑体" panose="02010609060101010101" charset="-122"/>
                        </a:rPr>
                        <a:t>》</a:t>
                      </a:r>
                      <a:endParaRPr lang="en-US" altLang="zh-CN"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chemeClr val="tx1"/>
                          </a:solidFill>
                          <a:effectLst/>
                          <a:latin typeface="黑体" panose="02010609060101010101" charset="-122"/>
                          <a:ea typeface="黑体" panose="02010609060101010101" charset="-122"/>
                        </a:rPr>
                        <a:t>无变化</a:t>
                      </a:r>
                      <a:endParaRPr lang="zh-CN" altLang="en-US" sz="1865" b="0" i="0" u="none" strike="noStrike" dirty="0">
                        <a:solidFill>
                          <a:schemeClr val="tx1"/>
                        </a:solidFill>
                        <a:effectLst/>
                        <a:latin typeface="黑体" panose="02010609060101010101" charset="-122"/>
                        <a:ea typeface="黑体" panose="02010609060101010101" charset="-122"/>
                      </a:endParaRPr>
                    </a:p>
                  </a:txBody>
                  <a:tcPr marL="6350" marR="6350" marT="6352" marB="0" anchor="ctr"/>
                </a:tc>
              </a:tr>
              <a:tr h="439420">
                <a:tc>
                  <a:txBody>
                    <a:bodyPr/>
                    <a:lstStyle/>
                    <a:p>
                      <a:pPr algn="ctr" fontAlgn="ctr"/>
                      <a:r>
                        <a:rPr lang="en-US" altLang="zh-CN" sz="1865" b="0" i="0" u="none" strike="noStrike" dirty="0">
                          <a:solidFill>
                            <a:srgbClr val="FF0000"/>
                          </a:solidFill>
                          <a:effectLst/>
                          <a:latin typeface="黑体" panose="02010609060101010101" charset="-122"/>
                          <a:ea typeface="黑体" panose="02010609060101010101" charset="-122"/>
                        </a:rPr>
                        <a:t>《</a:t>
                      </a:r>
                      <a:r>
                        <a:rPr lang="zh-CN" altLang="en-US" sz="1865" b="0" i="0" u="none" strike="noStrike" dirty="0">
                          <a:solidFill>
                            <a:srgbClr val="FF0000"/>
                          </a:solidFill>
                          <a:effectLst/>
                          <a:latin typeface="黑体" panose="02010609060101010101" charset="-122"/>
                          <a:ea typeface="黑体" panose="02010609060101010101" charset="-122"/>
                        </a:rPr>
                        <a:t>出口情况说明表</a:t>
                      </a:r>
                      <a:r>
                        <a:rPr lang="en-US" altLang="zh-CN" sz="1865" b="0" i="0" u="none" strike="noStrike" dirty="0">
                          <a:solidFill>
                            <a:srgbClr val="FF0000"/>
                          </a:solidFill>
                          <a:effectLst/>
                          <a:latin typeface="黑体" panose="02010609060101010101" charset="-122"/>
                          <a:ea typeface="黑体" panose="02010609060101010101" charset="-122"/>
                        </a:rPr>
                        <a:t>》</a:t>
                      </a:r>
                      <a:endParaRPr lang="zh-CN" altLang="en-US" sz="1865" b="0" i="0" u="none" strike="noStrike" dirty="0">
                        <a:solidFill>
                          <a:srgbClr val="FF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rgbClr val="FF0000"/>
                          </a:solidFill>
                          <a:effectLst/>
                          <a:latin typeface="黑体" panose="02010609060101010101" charset="-122"/>
                          <a:ea typeface="黑体" panose="02010609060101010101" charset="-122"/>
                        </a:rPr>
                        <a:t>删除</a:t>
                      </a:r>
                      <a:endParaRPr lang="zh-CN" altLang="en-US" sz="1865" b="0" i="0" u="none" strike="noStrike" dirty="0">
                        <a:solidFill>
                          <a:srgbClr val="FF0000"/>
                        </a:solidFill>
                        <a:effectLst/>
                        <a:latin typeface="黑体" panose="02010609060101010101" charset="-122"/>
                        <a:ea typeface="黑体" panose="02010609060101010101" charset="-122"/>
                      </a:endParaRPr>
                    </a:p>
                  </a:txBody>
                  <a:tcPr marL="6350" marR="6350" marT="6352" marB="0" anchor="ctr"/>
                </a:tc>
              </a:tr>
            </a:tbl>
          </a:graphicData>
        </a:graphic>
      </p:graphicFrame>
      <p:sp>
        <p:nvSpPr>
          <p:cNvPr id="90146"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10" name="图片 9"/>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spTree>
  </p:cSld>
  <p:clrMapOvr>
    <a:masterClrMapping/>
  </p:clrMapOvr>
  <p:transition spd="med">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矩形 4"/>
          <p:cNvSpPr/>
          <p:nvPr/>
        </p:nvSpPr>
        <p:spPr>
          <a:xfrm>
            <a:off x="431800" y="2616200"/>
            <a:ext cx="10898717" cy="3807884"/>
          </a:xfrm>
          <a:prstGeom prst="rect">
            <a:avLst/>
          </a:prstGeom>
          <a:noFill/>
          <a:ln w="9525">
            <a:noFill/>
          </a:ln>
        </p:spPr>
        <p:txBody>
          <a:bodyPr lIns="0" rIns="0" bIns="0" anchor="b"/>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defTabSz="914400" eaLnBrk="1" hangingPunct="1">
              <a:spcBef>
                <a:spcPct val="0"/>
              </a:spcBef>
              <a:buClrTx/>
              <a:buSzTx/>
              <a:buFontTx/>
              <a:buNone/>
            </a:pPr>
            <a:endParaRPr lang="zh-CN" altLang="en-US" sz="2400" dirty="0">
              <a:latin typeface="Arial" panose="020B0604020202020204" pitchFamily="34" charset="0"/>
            </a:endParaRPr>
          </a:p>
        </p:txBody>
      </p:sp>
      <p:sp>
        <p:nvSpPr>
          <p:cNvPr id="100355" name="矩形 5"/>
          <p:cNvSpPr/>
          <p:nvPr/>
        </p:nvSpPr>
        <p:spPr>
          <a:xfrm>
            <a:off x="861484" y="1947333"/>
            <a:ext cx="10066867" cy="4044951"/>
          </a:xfrm>
          <a:prstGeom prst="rect">
            <a:avLst/>
          </a:prstGeom>
          <a:noFill/>
          <a:ln w="9525">
            <a:noFill/>
          </a:ln>
        </p:spPr>
        <p:txBody>
          <a:bodyPr lIns="0" rIns="0" bIns="0" anchor="b"/>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defTabSz="914400" eaLnBrk="1" hangingPunct="1">
              <a:spcBef>
                <a:spcPct val="0"/>
              </a:spcBef>
              <a:buClrTx/>
              <a:buSzTx/>
              <a:buFontTx/>
              <a:buNone/>
            </a:pPr>
            <a:endParaRPr lang="zh-CN" altLang="en-US" sz="2400" dirty="0">
              <a:latin typeface="Arial" panose="020B0604020202020204" pitchFamily="34" charset="0"/>
            </a:endParaRPr>
          </a:p>
        </p:txBody>
      </p:sp>
      <p:sp>
        <p:nvSpPr>
          <p:cNvPr id="100356" name="文本框 6"/>
          <p:cNvSpPr txBox="1"/>
          <p:nvPr/>
        </p:nvSpPr>
        <p:spPr>
          <a:xfrm>
            <a:off x="334433" y="2645833"/>
            <a:ext cx="11091333" cy="829945"/>
          </a:xfrm>
          <a:prstGeom prst="rect">
            <a:avLst/>
          </a:prstGeom>
          <a:noFill/>
          <a:ln w="9525">
            <a:noFill/>
          </a:ln>
        </p:spPr>
        <p:txBody>
          <a:bodyPr>
            <a:spAutoFit/>
          </a:bodyPr>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defTabSz="914400">
              <a:spcBef>
                <a:spcPct val="0"/>
              </a:spcBef>
              <a:buClrTx/>
              <a:buSzTx/>
              <a:buFontTx/>
              <a:buNone/>
            </a:pPr>
            <a:endParaRPr lang="zh-CN" altLang="en-US" sz="2400" dirty="0">
              <a:latin typeface="Arial" panose="020B0604020202020204" pitchFamily="34" charset="0"/>
            </a:endParaRPr>
          </a:p>
          <a:p>
            <a:pPr marL="0" lvl="0" indent="0" defTabSz="914400">
              <a:spcBef>
                <a:spcPct val="0"/>
              </a:spcBef>
              <a:buClrTx/>
              <a:buSzTx/>
              <a:buFontTx/>
              <a:buNone/>
            </a:pPr>
            <a:endParaRPr lang="zh-CN" altLang="en-US" sz="2400" dirty="0">
              <a:latin typeface="Arial" panose="020B0604020202020204" pitchFamily="34" charset="0"/>
            </a:endParaRPr>
          </a:p>
        </p:txBody>
      </p:sp>
      <p:sp>
        <p:nvSpPr>
          <p:cNvPr id="100358" name="标题 1"/>
          <p:cNvSpPr txBox="1"/>
          <p:nvPr/>
        </p:nvSpPr>
        <p:spPr>
          <a:xfrm>
            <a:off x="2798233" y="357717"/>
            <a:ext cx="5920317" cy="554567"/>
          </a:xfrm>
          <a:prstGeom prst="rect">
            <a:avLst/>
          </a:prstGeom>
          <a:noFill/>
          <a:ln w="9525">
            <a:noFill/>
          </a:ln>
        </p:spPr>
        <p:txBody>
          <a:bodyPr lIns="0" rIns="0" bIns="0" anchor="b"/>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algn="ctr" defTabSz="914400">
              <a:spcBef>
                <a:spcPct val="0"/>
              </a:spcBef>
              <a:buClrTx/>
              <a:buSzTx/>
              <a:buFontTx/>
              <a:buNone/>
            </a:pPr>
            <a:r>
              <a:rPr lang="zh-CN" altLang="en-US" sz="3200" dirty="0">
                <a:solidFill>
                  <a:srgbClr val="04617B"/>
                </a:solidFill>
                <a:ea typeface="隶书" panose="02010509060101010101" pitchFamily="49" charset="-122"/>
                <a:sym typeface="Calibri" panose="020F0502020204030204" charset="0"/>
              </a:rPr>
              <a:t>货物劳务免退税业务变动情况</a:t>
            </a:r>
            <a:endParaRPr lang="zh-CN" altLang="en-US" sz="3200" dirty="0">
              <a:solidFill>
                <a:srgbClr val="04617B"/>
              </a:solidFill>
              <a:latin typeface="Calibri" panose="020F0502020204030204" charset="0"/>
              <a:ea typeface="隶书" panose="02010509060101010101" pitchFamily="49" charset="-122"/>
              <a:sym typeface="Calibri" panose="020F0502020204030204" charset="0"/>
            </a:endParaRPr>
          </a:p>
        </p:txBody>
      </p:sp>
      <p:sp>
        <p:nvSpPr>
          <p:cNvPr id="100359" name="文本框 2"/>
          <p:cNvSpPr txBox="1"/>
          <p:nvPr/>
        </p:nvSpPr>
        <p:spPr>
          <a:xfrm>
            <a:off x="482600" y="738717"/>
            <a:ext cx="1386417" cy="4934585"/>
          </a:xfrm>
          <a:prstGeom prst="rect">
            <a:avLst/>
          </a:prstGeom>
          <a:noFill/>
          <a:ln w="9525">
            <a:noFill/>
          </a:ln>
        </p:spPr>
        <p:txBody>
          <a:bodyPr>
            <a:spAutoFit/>
          </a:bodyPr>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defTabSz="914400">
              <a:spcBef>
                <a:spcPct val="0"/>
              </a:spcBef>
              <a:buClrTx/>
              <a:buSzTx/>
              <a:buFontTx/>
              <a:buNone/>
            </a:pPr>
            <a:r>
              <a:rPr lang="zh-CN" altLang="en-US" sz="2135" dirty="0">
                <a:solidFill>
                  <a:srgbClr val="FF0000"/>
                </a:solidFill>
                <a:latin typeface="微软雅黑" panose="020B0503020204020204" pitchFamily="34" charset="-122"/>
                <a:ea typeface="微软雅黑" panose="020B0503020204020204" pitchFamily="34" charset="-122"/>
              </a:rPr>
              <a:t>出口明细</a:t>
            </a:r>
            <a:endParaRPr lang="en-US" altLang="zh-CN" sz="2135" dirty="0">
              <a:solidFill>
                <a:srgbClr val="FF0000"/>
              </a:solidFill>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endParaRPr lang="en-US" altLang="zh-CN" sz="5865" dirty="0">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r>
              <a:rPr lang="zh-CN" altLang="en-US" sz="5865" dirty="0">
                <a:latin typeface="微软雅黑" panose="020B0503020204020204" pitchFamily="34" charset="-122"/>
                <a:ea typeface="微软雅黑" panose="020B0503020204020204" pitchFamily="34" charset="-122"/>
              </a:rPr>
              <a:t>新</a:t>
            </a:r>
            <a:endParaRPr lang="en-US" altLang="zh-CN" sz="5865" dirty="0">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endParaRPr lang="en-US" altLang="zh-CN" sz="5865" dirty="0">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endParaRPr lang="en-US" altLang="zh-CN" sz="5865" dirty="0">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r>
              <a:rPr lang="zh-CN" altLang="en-US" sz="5865" dirty="0">
                <a:latin typeface="微软雅黑" panose="020B0503020204020204" pitchFamily="34" charset="-122"/>
                <a:ea typeface="微软雅黑" panose="020B0503020204020204" pitchFamily="34" charset="-122"/>
              </a:rPr>
              <a:t>旧</a:t>
            </a:r>
            <a:endParaRPr lang="zh-CN" altLang="en-US" sz="5865" dirty="0">
              <a:latin typeface="微软雅黑" panose="020B0503020204020204" pitchFamily="34" charset="-122"/>
              <a:ea typeface="微软雅黑" panose="020B0503020204020204" pitchFamily="34" charset="-122"/>
            </a:endParaRPr>
          </a:p>
        </p:txBody>
      </p:sp>
      <p:pic>
        <p:nvPicPr>
          <p:cNvPr id="100360" name="图片 5"/>
          <p:cNvPicPr>
            <a:picLocks noChangeAspect="1"/>
          </p:cNvPicPr>
          <p:nvPr/>
        </p:nvPicPr>
        <p:blipFill>
          <a:blip r:embed="rId1"/>
          <a:stretch>
            <a:fillRect/>
          </a:stretch>
        </p:blipFill>
        <p:spPr>
          <a:xfrm>
            <a:off x="1449917" y="1720851"/>
            <a:ext cx="10066867" cy="1667933"/>
          </a:xfrm>
          <a:prstGeom prst="rect">
            <a:avLst/>
          </a:prstGeom>
          <a:noFill/>
          <a:ln w="9525">
            <a:noFill/>
          </a:ln>
        </p:spPr>
      </p:pic>
      <p:pic>
        <p:nvPicPr>
          <p:cNvPr id="100361" name="图片 7"/>
          <p:cNvPicPr>
            <a:picLocks noChangeAspect="1"/>
          </p:cNvPicPr>
          <p:nvPr/>
        </p:nvPicPr>
        <p:blipFill>
          <a:blip r:embed="rId2"/>
          <a:stretch>
            <a:fillRect/>
          </a:stretch>
        </p:blipFill>
        <p:spPr>
          <a:xfrm>
            <a:off x="1464733" y="4008967"/>
            <a:ext cx="10066867" cy="1725084"/>
          </a:xfrm>
          <a:prstGeom prst="rect">
            <a:avLst/>
          </a:prstGeom>
          <a:noFill/>
          <a:ln w="9525">
            <a:noFill/>
          </a:ln>
        </p:spPr>
      </p:pic>
      <p:sp>
        <p:nvSpPr>
          <p:cNvPr id="9" name="椭圆 8"/>
          <p:cNvSpPr/>
          <p:nvPr/>
        </p:nvSpPr>
        <p:spPr>
          <a:xfrm>
            <a:off x="3901017" y="4284133"/>
            <a:ext cx="529167" cy="814917"/>
          </a:xfrm>
          <a:prstGeom prst="ellipse">
            <a:avLst/>
          </a:prstGeom>
          <a:noFill/>
          <a:ln w="38100" cap="flat" cmpd="sng">
            <a:solidFill>
              <a:schemeClr val="tx1"/>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14" name="椭圆 13"/>
          <p:cNvSpPr/>
          <p:nvPr/>
        </p:nvSpPr>
        <p:spPr>
          <a:xfrm>
            <a:off x="9726084" y="4275667"/>
            <a:ext cx="649816" cy="817033"/>
          </a:xfrm>
          <a:prstGeom prst="ellipse">
            <a:avLst/>
          </a:prstGeom>
          <a:noFill/>
          <a:ln w="38100" cap="flat" cmpd="sng">
            <a:solidFill>
              <a:schemeClr val="tx1"/>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23" name="箭头: 上 22"/>
          <p:cNvSpPr/>
          <p:nvPr/>
        </p:nvSpPr>
        <p:spPr>
          <a:xfrm>
            <a:off x="4008967" y="5238751"/>
            <a:ext cx="313267" cy="52916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4" name="箭头: 上 23"/>
          <p:cNvSpPr/>
          <p:nvPr/>
        </p:nvSpPr>
        <p:spPr>
          <a:xfrm>
            <a:off x="9895417" y="5238751"/>
            <a:ext cx="313267" cy="52916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5" name="椭圆 24"/>
          <p:cNvSpPr/>
          <p:nvPr/>
        </p:nvSpPr>
        <p:spPr>
          <a:xfrm>
            <a:off x="6813551" y="4275667"/>
            <a:ext cx="649816" cy="814917"/>
          </a:xfrm>
          <a:prstGeom prst="ellipse">
            <a:avLst/>
          </a:prstGeom>
          <a:noFill/>
          <a:ln w="38100" cap="flat" cmpd="sng">
            <a:solidFill>
              <a:schemeClr val="tx1"/>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26" name="椭圆 25"/>
          <p:cNvSpPr/>
          <p:nvPr/>
        </p:nvSpPr>
        <p:spPr>
          <a:xfrm>
            <a:off x="8587317" y="4284133"/>
            <a:ext cx="569383" cy="814917"/>
          </a:xfrm>
          <a:prstGeom prst="ellipse">
            <a:avLst/>
          </a:prstGeom>
          <a:noFill/>
          <a:ln w="38100" cap="flat" cmpd="sng">
            <a:solidFill>
              <a:schemeClr val="tx1"/>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27" name="椭圆 26"/>
          <p:cNvSpPr/>
          <p:nvPr/>
        </p:nvSpPr>
        <p:spPr>
          <a:xfrm>
            <a:off x="9192684" y="4284133"/>
            <a:ext cx="571500" cy="814917"/>
          </a:xfrm>
          <a:prstGeom prst="ellipse">
            <a:avLst/>
          </a:prstGeom>
          <a:noFill/>
          <a:ln w="38100" cap="flat" cmpd="sng">
            <a:solidFill>
              <a:schemeClr val="tx1"/>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28" name="箭头: 上 27"/>
          <p:cNvSpPr/>
          <p:nvPr/>
        </p:nvSpPr>
        <p:spPr>
          <a:xfrm>
            <a:off x="6982884" y="5211233"/>
            <a:ext cx="311151" cy="529167"/>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箭头: 上 28"/>
          <p:cNvSpPr/>
          <p:nvPr/>
        </p:nvSpPr>
        <p:spPr>
          <a:xfrm>
            <a:off x="8733367" y="5181600"/>
            <a:ext cx="311151" cy="529167"/>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箭头: 上 29"/>
          <p:cNvSpPr/>
          <p:nvPr/>
        </p:nvSpPr>
        <p:spPr>
          <a:xfrm>
            <a:off x="9336617" y="5181600"/>
            <a:ext cx="311151" cy="529167"/>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0" name="椭圆 19"/>
          <p:cNvSpPr/>
          <p:nvPr/>
        </p:nvSpPr>
        <p:spPr>
          <a:xfrm>
            <a:off x="7950200" y="4239684"/>
            <a:ext cx="649817" cy="814916"/>
          </a:xfrm>
          <a:prstGeom prst="ellipse">
            <a:avLst/>
          </a:prstGeom>
          <a:noFill/>
          <a:ln w="38100" cap="flat" cmpd="sng">
            <a:solidFill>
              <a:schemeClr val="tx1"/>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21" name="箭头: 上 20"/>
          <p:cNvSpPr/>
          <p:nvPr/>
        </p:nvSpPr>
        <p:spPr>
          <a:xfrm>
            <a:off x="8119533" y="5175251"/>
            <a:ext cx="311151" cy="529167"/>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4"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20" grpId="0" bldLvl="0" animBg="1"/>
      <p:bldP spid="21"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矩形 4"/>
          <p:cNvSpPr/>
          <p:nvPr/>
        </p:nvSpPr>
        <p:spPr>
          <a:xfrm>
            <a:off x="431800" y="2616200"/>
            <a:ext cx="10898717" cy="3807884"/>
          </a:xfrm>
          <a:prstGeom prst="rect">
            <a:avLst/>
          </a:prstGeom>
          <a:noFill/>
          <a:ln w="9525">
            <a:noFill/>
          </a:ln>
        </p:spPr>
        <p:txBody>
          <a:bodyPr lIns="0" rIns="0" bIns="0" anchor="b"/>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defTabSz="914400" eaLnBrk="1" hangingPunct="1">
              <a:spcBef>
                <a:spcPct val="0"/>
              </a:spcBef>
              <a:buClrTx/>
              <a:buSzTx/>
              <a:buFontTx/>
              <a:buNone/>
            </a:pPr>
            <a:endParaRPr lang="zh-CN" altLang="en-US" sz="2400" dirty="0">
              <a:latin typeface="Arial" panose="020B0604020202020204" pitchFamily="34" charset="0"/>
            </a:endParaRPr>
          </a:p>
        </p:txBody>
      </p:sp>
      <p:sp>
        <p:nvSpPr>
          <p:cNvPr id="102403" name="矩形 5"/>
          <p:cNvSpPr/>
          <p:nvPr/>
        </p:nvSpPr>
        <p:spPr>
          <a:xfrm>
            <a:off x="861484" y="1947333"/>
            <a:ext cx="10066867" cy="4044951"/>
          </a:xfrm>
          <a:prstGeom prst="rect">
            <a:avLst/>
          </a:prstGeom>
          <a:noFill/>
          <a:ln w="9525">
            <a:noFill/>
          </a:ln>
        </p:spPr>
        <p:txBody>
          <a:bodyPr lIns="0" rIns="0" bIns="0" anchor="b"/>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defTabSz="914400" eaLnBrk="1" hangingPunct="1">
              <a:spcBef>
                <a:spcPct val="0"/>
              </a:spcBef>
              <a:buClrTx/>
              <a:buSzTx/>
              <a:buFontTx/>
              <a:buNone/>
            </a:pPr>
            <a:endParaRPr lang="zh-CN" altLang="en-US" sz="2400" dirty="0">
              <a:latin typeface="Arial" panose="020B0604020202020204" pitchFamily="34" charset="0"/>
            </a:endParaRPr>
          </a:p>
        </p:txBody>
      </p:sp>
      <p:sp>
        <p:nvSpPr>
          <p:cNvPr id="102404" name="文本框 6"/>
          <p:cNvSpPr txBox="1"/>
          <p:nvPr/>
        </p:nvSpPr>
        <p:spPr>
          <a:xfrm>
            <a:off x="334433" y="2645833"/>
            <a:ext cx="11091333" cy="829945"/>
          </a:xfrm>
          <a:prstGeom prst="rect">
            <a:avLst/>
          </a:prstGeom>
          <a:noFill/>
          <a:ln w="9525">
            <a:noFill/>
          </a:ln>
        </p:spPr>
        <p:txBody>
          <a:bodyPr>
            <a:spAutoFit/>
          </a:bodyPr>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defTabSz="914400">
              <a:spcBef>
                <a:spcPct val="0"/>
              </a:spcBef>
              <a:buClrTx/>
              <a:buSzTx/>
              <a:buFontTx/>
              <a:buNone/>
            </a:pPr>
            <a:endParaRPr lang="zh-CN" altLang="en-US" sz="2400" dirty="0">
              <a:latin typeface="Arial" panose="020B0604020202020204" pitchFamily="34" charset="0"/>
            </a:endParaRPr>
          </a:p>
          <a:p>
            <a:pPr marL="0" lvl="0" indent="0" defTabSz="914400">
              <a:spcBef>
                <a:spcPct val="0"/>
              </a:spcBef>
              <a:buClrTx/>
              <a:buSzTx/>
              <a:buFontTx/>
              <a:buNone/>
            </a:pPr>
            <a:endParaRPr lang="zh-CN" altLang="en-US" sz="2400" dirty="0">
              <a:latin typeface="Arial" panose="020B0604020202020204" pitchFamily="34" charset="0"/>
            </a:endParaRPr>
          </a:p>
        </p:txBody>
      </p:sp>
      <p:sp>
        <p:nvSpPr>
          <p:cNvPr id="102406" name="标题 1"/>
          <p:cNvSpPr txBox="1"/>
          <p:nvPr/>
        </p:nvSpPr>
        <p:spPr>
          <a:xfrm>
            <a:off x="2798233" y="357717"/>
            <a:ext cx="5920317" cy="554567"/>
          </a:xfrm>
          <a:prstGeom prst="rect">
            <a:avLst/>
          </a:prstGeom>
          <a:noFill/>
          <a:ln w="9525">
            <a:noFill/>
          </a:ln>
        </p:spPr>
        <p:txBody>
          <a:bodyPr lIns="0" rIns="0" bIns="0" anchor="b"/>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algn="ctr" defTabSz="914400">
              <a:spcBef>
                <a:spcPct val="0"/>
              </a:spcBef>
              <a:buClrTx/>
              <a:buSzTx/>
              <a:buFontTx/>
              <a:buNone/>
            </a:pPr>
            <a:r>
              <a:rPr lang="zh-CN" altLang="en-US" sz="3200" dirty="0">
                <a:solidFill>
                  <a:srgbClr val="04617B"/>
                </a:solidFill>
                <a:latin typeface="Calibri" panose="020F0502020204030204" charset="0"/>
                <a:ea typeface="隶书" panose="02010509060101010101" pitchFamily="49" charset="-122"/>
                <a:sym typeface="Calibri" panose="020F0502020204030204" charset="0"/>
              </a:rPr>
              <a:t>货物劳务免退税业务变动情况</a:t>
            </a:r>
            <a:endParaRPr lang="zh-CN" altLang="en-US" sz="3200" dirty="0">
              <a:solidFill>
                <a:srgbClr val="04617B"/>
              </a:solidFill>
              <a:latin typeface="Calibri" panose="020F0502020204030204" charset="0"/>
              <a:ea typeface="隶书" panose="02010509060101010101" pitchFamily="49" charset="-122"/>
              <a:sym typeface="Calibri" panose="020F0502020204030204" charset="0"/>
            </a:endParaRPr>
          </a:p>
        </p:txBody>
      </p:sp>
      <p:sp>
        <p:nvSpPr>
          <p:cNvPr id="102407" name="文本框 2"/>
          <p:cNvSpPr txBox="1"/>
          <p:nvPr/>
        </p:nvSpPr>
        <p:spPr>
          <a:xfrm>
            <a:off x="495300" y="795867"/>
            <a:ext cx="1386417" cy="4934585"/>
          </a:xfrm>
          <a:prstGeom prst="rect">
            <a:avLst/>
          </a:prstGeom>
          <a:noFill/>
          <a:ln w="9525">
            <a:noFill/>
          </a:ln>
        </p:spPr>
        <p:txBody>
          <a:bodyPr>
            <a:spAutoFit/>
          </a:bodyPr>
          <a:lstStyle>
            <a:lvl1pPr marL="274955" indent="-274955" algn="l" defTabSz="0"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sym typeface="Constantia" panose="02030602050306030303" pitchFamily="18" charset="0"/>
              </a:defRPr>
            </a:lvl1pPr>
            <a:lvl2pPr marL="640080" indent="-246380" algn="l" defTabSz="0"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sym typeface="Constantia" panose="02030602050306030303" pitchFamily="18" charset="0"/>
              </a:defRPr>
            </a:lvl2pPr>
            <a:lvl3pPr marL="914400" indent="-246380" algn="l" defTabSz="0"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sym typeface="Constantia" panose="02030602050306030303" pitchFamily="18" charset="0"/>
              </a:defRPr>
            </a:lvl3pPr>
            <a:lvl4pPr marL="1189355" indent="-209550" algn="l" defTabSz="0"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4pPr>
            <a:lvl5pPr marL="1463675" indent="-209550" algn="l" defTabSz="0"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sym typeface="Constantia" panose="02030602050306030303" pitchFamily="18" charset="0"/>
              </a:defRPr>
            </a:lvl5pPr>
          </a:lstStyle>
          <a:p>
            <a:pPr marL="0" lvl="0" indent="0" defTabSz="914400">
              <a:spcBef>
                <a:spcPct val="0"/>
              </a:spcBef>
              <a:buClrTx/>
              <a:buSzTx/>
              <a:buFontTx/>
              <a:buNone/>
            </a:pPr>
            <a:r>
              <a:rPr lang="zh-CN" altLang="en-US" sz="2135" dirty="0">
                <a:solidFill>
                  <a:srgbClr val="FF0000"/>
                </a:solidFill>
                <a:latin typeface="微软雅黑" panose="020B0503020204020204" pitchFamily="34" charset="-122"/>
                <a:ea typeface="微软雅黑" panose="020B0503020204020204" pitchFamily="34" charset="-122"/>
              </a:rPr>
              <a:t>进货明细</a:t>
            </a:r>
            <a:endParaRPr lang="en-US" altLang="zh-CN" sz="2135" dirty="0">
              <a:solidFill>
                <a:srgbClr val="FF0000"/>
              </a:solidFill>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endParaRPr lang="en-US" altLang="zh-CN" sz="5865" dirty="0">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r>
              <a:rPr lang="zh-CN" altLang="en-US" sz="5865" dirty="0">
                <a:latin typeface="微软雅黑" panose="020B0503020204020204" pitchFamily="34" charset="-122"/>
                <a:ea typeface="微软雅黑" panose="020B0503020204020204" pitchFamily="34" charset="-122"/>
              </a:rPr>
              <a:t>新</a:t>
            </a:r>
            <a:endParaRPr lang="en-US" altLang="zh-CN" sz="5865" dirty="0">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endParaRPr lang="en-US" altLang="zh-CN" sz="5865" dirty="0">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endParaRPr lang="en-US" altLang="zh-CN" sz="5865" dirty="0">
              <a:latin typeface="微软雅黑" panose="020B0503020204020204" pitchFamily="34" charset="-122"/>
              <a:ea typeface="微软雅黑" panose="020B0503020204020204" pitchFamily="34" charset="-122"/>
            </a:endParaRPr>
          </a:p>
          <a:p>
            <a:pPr marL="0" lvl="0" indent="0" defTabSz="914400">
              <a:spcBef>
                <a:spcPct val="0"/>
              </a:spcBef>
              <a:buClrTx/>
              <a:buSzTx/>
              <a:buFontTx/>
              <a:buNone/>
            </a:pPr>
            <a:r>
              <a:rPr lang="zh-CN" altLang="en-US" sz="5865" dirty="0">
                <a:latin typeface="微软雅黑" panose="020B0503020204020204" pitchFamily="34" charset="-122"/>
                <a:ea typeface="微软雅黑" panose="020B0503020204020204" pitchFamily="34" charset="-122"/>
              </a:rPr>
              <a:t>旧</a:t>
            </a:r>
            <a:endParaRPr lang="zh-CN" altLang="en-US" sz="5865" dirty="0">
              <a:latin typeface="微软雅黑" panose="020B0503020204020204" pitchFamily="34" charset="-122"/>
              <a:ea typeface="微软雅黑" panose="020B0503020204020204" pitchFamily="34" charset="-122"/>
            </a:endParaRPr>
          </a:p>
        </p:txBody>
      </p:sp>
      <p:pic>
        <p:nvPicPr>
          <p:cNvPr id="102408" name="图片 2"/>
          <p:cNvPicPr>
            <a:picLocks noChangeAspect="1"/>
          </p:cNvPicPr>
          <p:nvPr/>
        </p:nvPicPr>
        <p:blipFill>
          <a:blip r:embed="rId1"/>
          <a:stretch>
            <a:fillRect/>
          </a:stretch>
        </p:blipFill>
        <p:spPr>
          <a:xfrm>
            <a:off x="1464733" y="1629833"/>
            <a:ext cx="10109200" cy="1526117"/>
          </a:xfrm>
          <a:prstGeom prst="rect">
            <a:avLst/>
          </a:prstGeom>
          <a:noFill/>
          <a:ln w="9525">
            <a:noFill/>
          </a:ln>
        </p:spPr>
      </p:pic>
      <p:pic>
        <p:nvPicPr>
          <p:cNvPr id="102409" name="图片 6"/>
          <p:cNvPicPr>
            <a:picLocks noChangeAspect="1"/>
          </p:cNvPicPr>
          <p:nvPr/>
        </p:nvPicPr>
        <p:blipFill>
          <a:blip r:embed="rId2"/>
          <a:stretch>
            <a:fillRect/>
          </a:stretch>
        </p:blipFill>
        <p:spPr>
          <a:xfrm>
            <a:off x="1430867" y="4423833"/>
            <a:ext cx="10066867" cy="1441451"/>
          </a:xfrm>
          <a:prstGeom prst="rect">
            <a:avLst/>
          </a:prstGeom>
          <a:noFill/>
          <a:ln w="9525">
            <a:noFill/>
          </a:ln>
        </p:spPr>
      </p:pic>
      <p:sp>
        <p:nvSpPr>
          <p:cNvPr id="31" name="椭圆 30"/>
          <p:cNvSpPr/>
          <p:nvPr/>
        </p:nvSpPr>
        <p:spPr>
          <a:xfrm>
            <a:off x="8610600" y="4472517"/>
            <a:ext cx="683684" cy="817033"/>
          </a:xfrm>
          <a:prstGeom prst="ellipse">
            <a:avLst/>
          </a:prstGeom>
          <a:noFill/>
          <a:ln w="38100" cap="flat" cmpd="sng">
            <a:solidFill>
              <a:schemeClr val="tx1"/>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32" name="椭圆 31"/>
          <p:cNvSpPr/>
          <p:nvPr/>
        </p:nvSpPr>
        <p:spPr>
          <a:xfrm>
            <a:off x="10445751" y="4493684"/>
            <a:ext cx="683683" cy="795867"/>
          </a:xfrm>
          <a:prstGeom prst="ellipse">
            <a:avLst/>
          </a:prstGeom>
          <a:noFill/>
          <a:ln w="38100" cap="flat" cmpd="sng">
            <a:solidFill>
              <a:schemeClr val="tx1"/>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35" name="椭圆 34"/>
          <p:cNvSpPr/>
          <p:nvPr/>
        </p:nvSpPr>
        <p:spPr>
          <a:xfrm>
            <a:off x="2696633" y="1729317"/>
            <a:ext cx="791633" cy="817033"/>
          </a:xfrm>
          <a:prstGeom prst="ellipse">
            <a:avLst/>
          </a:prstGeom>
          <a:noFill/>
          <a:ln w="38100" cap="flat" cmpd="sng">
            <a:solidFill>
              <a:schemeClr val="accent2"/>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36" name="椭圆 35"/>
          <p:cNvSpPr/>
          <p:nvPr/>
        </p:nvSpPr>
        <p:spPr>
          <a:xfrm>
            <a:off x="4186767" y="1729317"/>
            <a:ext cx="988484" cy="810683"/>
          </a:xfrm>
          <a:prstGeom prst="ellipse">
            <a:avLst/>
          </a:prstGeom>
          <a:noFill/>
          <a:ln w="38100" cap="flat" cmpd="sng">
            <a:solidFill>
              <a:schemeClr val="accent2"/>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1000"/>
                                        <p:tgtEl>
                                          <p:spTgt spid="35"/>
                                        </p:tgtEl>
                                      </p:cBhvr>
                                    </p:animEffect>
                                    <p:anim calcmode="lin" valueType="num">
                                      <p:cBhvr>
                                        <p:cTn id="20" dur="1000" fill="hold"/>
                                        <p:tgtEl>
                                          <p:spTgt spid="35"/>
                                        </p:tgtEl>
                                        <p:attrNameLst>
                                          <p:attrName>ppt_x</p:attrName>
                                        </p:attrNameLst>
                                      </p:cBhvr>
                                      <p:tavLst>
                                        <p:tav tm="0">
                                          <p:val>
                                            <p:strVal val="#ppt_x"/>
                                          </p:val>
                                        </p:tav>
                                        <p:tav tm="100000">
                                          <p:val>
                                            <p:strVal val="#ppt_x"/>
                                          </p:val>
                                        </p:tav>
                                      </p:tavLst>
                                    </p:anim>
                                    <p:anim calcmode="lin" valueType="num">
                                      <p:cBhvr>
                                        <p:cTn id="21" dur="1000" fill="hold"/>
                                        <p:tgtEl>
                                          <p:spTgt spid="3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35" grpId="0" bldLvl="0" animBg="1"/>
      <p:bldP spid="36"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矩形 4"/>
          <p:cNvSpPr/>
          <p:nvPr/>
        </p:nvSpPr>
        <p:spPr>
          <a:xfrm>
            <a:off x="431800" y="1945217"/>
            <a:ext cx="10898717" cy="44788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06499" name="矩形 5"/>
          <p:cNvSpPr/>
          <p:nvPr/>
        </p:nvSpPr>
        <p:spPr>
          <a:xfrm>
            <a:off x="1011767" y="5795433"/>
            <a:ext cx="10066867" cy="6667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buNone/>
            </a:pPr>
            <a:endParaRPr lang="zh-CN" altLang="zh-CN" sz="2665" dirty="0">
              <a:latin typeface="微软雅黑" panose="020B0503020204020204" pitchFamily="34" charset="-122"/>
            </a:endParaRPr>
          </a:p>
        </p:txBody>
      </p:sp>
      <p:sp>
        <p:nvSpPr>
          <p:cNvPr id="106501" name="椭圆 10"/>
          <p:cNvSpPr/>
          <p:nvPr/>
        </p:nvSpPr>
        <p:spPr>
          <a:xfrm>
            <a:off x="8206317" y="3945467"/>
            <a:ext cx="833967" cy="1028700"/>
          </a:xfrm>
          <a:prstGeom prst="ellipse">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06502"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sp>
        <p:nvSpPr>
          <p:cNvPr id="106503" name="文本框 3"/>
          <p:cNvSpPr txBox="1"/>
          <p:nvPr/>
        </p:nvSpPr>
        <p:spPr>
          <a:xfrm>
            <a:off x="533400" y="1371600"/>
            <a:ext cx="10837333" cy="427799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en-US" altLang="zh-CN" sz="2135" b="1" dirty="0">
                <a:latin typeface="微软雅黑" panose="020B0503020204020204" pitchFamily="34" charset="-122"/>
              </a:rPr>
              <a:t>《</a:t>
            </a:r>
            <a:r>
              <a:rPr lang="zh-CN" altLang="zh-CN" sz="2135" b="1" dirty="0">
                <a:latin typeface="微软雅黑" panose="020B0503020204020204" pitchFamily="34" charset="-122"/>
              </a:rPr>
              <a:t>财政部 国家税务总局关于出口货物劳务增值税和消费税政策的通知</a:t>
            </a:r>
            <a:r>
              <a:rPr lang="en-US" altLang="zh-CN" sz="2135" b="1" dirty="0">
                <a:latin typeface="微软雅黑" panose="020B0503020204020204" pitchFamily="34" charset="-122"/>
              </a:rPr>
              <a:t>》</a:t>
            </a:r>
            <a:endParaRPr lang="en-US" altLang="zh-CN" sz="2135" b="1" dirty="0">
              <a:latin typeface="微软雅黑" panose="020B0503020204020204" pitchFamily="34" charset="-122"/>
            </a:endParaRPr>
          </a:p>
          <a:p>
            <a:pPr marL="0" lvl="0" indent="0" defTabSz="914400">
              <a:spcBef>
                <a:spcPct val="0"/>
              </a:spcBef>
              <a:buFontTx/>
              <a:buNone/>
            </a:pPr>
            <a:r>
              <a:rPr lang="en-US" altLang="zh-CN" sz="2135" b="1" dirty="0">
                <a:latin typeface="微软雅黑" panose="020B0503020204020204" pitchFamily="34" charset="-122"/>
              </a:rPr>
              <a:t> </a:t>
            </a:r>
            <a:r>
              <a:rPr lang="zh-CN" altLang="en-US" sz="2135" b="1" dirty="0">
                <a:latin typeface="微软雅黑" panose="020B0503020204020204" pitchFamily="34" charset="-122"/>
              </a:rPr>
              <a:t>（财税</a:t>
            </a:r>
            <a:r>
              <a:rPr lang="en-US" altLang="zh-CN" sz="2135" b="1" dirty="0">
                <a:latin typeface="微软雅黑" panose="020B0503020204020204" pitchFamily="34" charset="-122"/>
              </a:rPr>
              <a:t>〔2012〕39</a:t>
            </a:r>
            <a:r>
              <a:rPr lang="zh-CN" altLang="en-US" sz="2135" b="1" dirty="0">
                <a:latin typeface="微软雅黑" panose="020B0503020204020204" pitchFamily="34" charset="-122"/>
              </a:rPr>
              <a:t>号） </a:t>
            </a:r>
            <a:endParaRPr lang="en-US" altLang="zh-CN" sz="2135" dirty="0">
              <a:latin typeface="微软雅黑" panose="020B0503020204020204" pitchFamily="34" charset="-122"/>
            </a:endParaRPr>
          </a:p>
          <a:p>
            <a:pPr marL="0" lvl="0" indent="0" defTabSz="914400">
              <a:spcBef>
                <a:spcPct val="0"/>
              </a:spcBef>
              <a:buFontTx/>
              <a:buNone/>
            </a:pPr>
            <a:endParaRPr lang="en-US" altLang="zh-CN" sz="2400" dirty="0">
              <a:latin typeface="微软雅黑" panose="020B0503020204020204" pitchFamily="34" charset="-122"/>
            </a:endParaRPr>
          </a:p>
          <a:p>
            <a:pPr marL="0" lvl="0" indent="0" defTabSz="914400">
              <a:spcBef>
                <a:spcPct val="0"/>
              </a:spcBef>
              <a:buFontTx/>
              <a:buNone/>
            </a:pPr>
            <a:r>
              <a:rPr lang="zh-CN" altLang="zh-CN" sz="1865" dirty="0">
                <a:latin typeface="微软雅黑" panose="020B0503020204020204" pitchFamily="34" charset="-122"/>
              </a:rPr>
              <a:t>外贸企业出口货物增值税退（免）税的计税</a:t>
            </a:r>
            <a:r>
              <a:rPr lang="zh-CN" altLang="en-US" sz="1865" dirty="0">
                <a:latin typeface="微软雅黑" panose="020B0503020204020204" pitchFamily="34" charset="-122"/>
              </a:rPr>
              <a:t>依据</a:t>
            </a:r>
            <a:r>
              <a:rPr lang="zh-CN" altLang="en-US" sz="1865" dirty="0">
                <a:latin typeface="Times New Roman" panose="02020603050405020304" pitchFamily="18" charset="0"/>
                <a:ea typeface="宋体" panose="02010600030101010101" pitchFamily="2" charset="-122"/>
              </a:rPr>
              <a:t>：</a:t>
            </a:r>
            <a:endParaRPr lang="en-US" altLang="zh-CN" sz="1865" dirty="0">
              <a:latin typeface="Times New Roman" panose="02020603050405020304" pitchFamily="18" charset="0"/>
              <a:ea typeface="宋体" panose="02010600030101010101" pitchFamily="2" charset="-122"/>
            </a:endParaRPr>
          </a:p>
          <a:p>
            <a:pPr marL="0" lvl="0" indent="0" defTabSz="914400">
              <a:spcBef>
                <a:spcPct val="0"/>
              </a:spcBef>
              <a:buFontTx/>
              <a:buNone/>
            </a:pPr>
            <a:r>
              <a:rPr lang="zh-CN" altLang="zh-CN" sz="1865" dirty="0">
                <a:solidFill>
                  <a:srgbClr val="FF0000"/>
                </a:solidFill>
                <a:latin typeface="微软雅黑" panose="020B0503020204020204" pitchFamily="34" charset="-122"/>
              </a:rPr>
              <a:t>为购进出口货物的增值税专用发票注明的金额或海关进口增值税专用缴款书</a:t>
            </a:r>
            <a:r>
              <a:rPr lang="zh-CN" altLang="en-US" sz="1865" dirty="0">
                <a:solidFill>
                  <a:srgbClr val="FF0000"/>
                </a:solidFill>
                <a:latin typeface="微软雅黑" panose="020B0503020204020204" pitchFamily="34" charset="-122"/>
              </a:rPr>
              <a:t>注明的完税价格</a:t>
            </a:r>
            <a:r>
              <a:rPr lang="en-US" altLang="zh-CN" sz="1865" dirty="0">
                <a:solidFill>
                  <a:srgbClr val="FF0000"/>
                </a:solidFill>
                <a:latin typeface="微软雅黑" panose="020B0503020204020204" pitchFamily="34" charset="-122"/>
              </a:rPr>
              <a:t>                                                                  </a:t>
            </a:r>
            <a:endParaRPr lang="en-US" altLang="zh-CN" sz="1865" dirty="0">
              <a:solidFill>
                <a:srgbClr val="FF0000"/>
              </a:solidFill>
              <a:latin typeface="微软雅黑" panose="020B0503020204020204" pitchFamily="34" charset="-122"/>
            </a:endParaRPr>
          </a:p>
          <a:p>
            <a:pPr marL="0" lvl="0" indent="0" defTabSz="914400">
              <a:spcBef>
                <a:spcPct val="0"/>
              </a:spcBef>
              <a:buFontTx/>
              <a:buNone/>
            </a:pPr>
            <a:endParaRPr lang="en-US" altLang="zh-CN" sz="1865" dirty="0">
              <a:latin typeface="微软雅黑" panose="020B0503020204020204" pitchFamily="34" charset="-122"/>
            </a:endParaRPr>
          </a:p>
          <a:p>
            <a:pPr marL="0" lvl="0" indent="0" defTabSz="914400">
              <a:spcBef>
                <a:spcPct val="0"/>
              </a:spcBef>
              <a:buFontTx/>
              <a:buNone/>
            </a:pPr>
            <a:r>
              <a:rPr lang="zh-CN" altLang="zh-CN" sz="1865" dirty="0">
                <a:latin typeface="微软雅黑" panose="020B0503020204020204" pitchFamily="34" charset="-122"/>
              </a:rPr>
              <a:t>外贸企业出口委托加工修理修配货物增值税退（免）税的计税依据</a:t>
            </a:r>
            <a:r>
              <a:rPr lang="zh-CN" altLang="en-US" sz="1865" dirty="0">
                <a:latin typeface="微软雅黑" panose="020B0503020204020204" pitchFamily="34" charset="-122"/>
              </a:rPr>
              <a:t>：</a:t>
            </a:r>
            <a:endParaRPr lang="en-US" altLang="zh-CN" sz="1865" dirty="0">
              <a:latin typeface="微软雅黑" panose="020B0503020204020204" pitchFamily="34" charset="-122"/>
            </a:endParaRPr>
          </a:p>
          <a:p>
            <a:pPr marL="0" lvl="0" indent="0" defTabSz="914400">
              <a:spcBef>
                <a:spcPct val="0"/>
              </a:spcBef>
              <a:buFontTx/>
              <a:buNone/>
            </a:pPr>
            <a:r>
              <a:rPr lang="zh-CN" altLang="zh-CN" sz="1865" dirty="0">
                <a:solidFill>
                  <a:srgbClr val="FF0000"/>
                </a:solidFill>
                <a:latin typeface="微软雅黑" panose="020B0503020204020204" pitchFamily="34" charset="-122"/>
              </a:rPr>
              <a:t>为加工修理修配费用增值税专用发票注明的金额</a:t>
            </a:r>
            <a:endParaRPr lang="en-US" altLang="zh-CN" sz="1865" dirty="0">
              <a:solidFill>
                <a:srgbClr val="FF0000"/>
              </a:solidFill>
              <a:latin typeface="微软雅黑" panose="020B0503020204020204" pitchFamily="34" charset="-122"/>
            </a:endParaRPr>
          </a:p>
          <a:p>
            <a:pPr marL="0" lvl="0" indent="0" defTabSz="914400">
              <a:spcBef>
                <a:spcPct val="0"/>
              </a:spcBef>
              <a:buFontTx/>
              <a:buNone/>
            </a:pPr>
            <a:endParaRPr lang="en-US" altLang="zh-CN" sz="1865" dirty="0">
              <a:latin typeface="微软雅黑" panose="020B0503020204020204" pitchFamily="34" charset="-122"/>
            </a:endParaRPr>
          </a:p>
          <a:p>
            <a:pPr marL="0" lvl="0" indent="0" defTabSz="914400">
              <a:spcBef>
                <a:spcPct val="0"/>
              </a:spcBef>
              <a:buFontTx/>
              <a:buNone/>
            </a:pPr>
            <a:endParaRPr lang="en-US" altLang="zh-CN" sz="1865" dirty="0">
              <a:latin typeface="微软雅黑" panose="020B0503020204020204" pitchFamily="34" charset="-122"/>
            </a:endParaRPr>
          </a:p>
          <a:p>
            <a:pPr marL="0" lvl="0" indent="0" defTabSz="914400">
              <a:spcBef>
                <a:spcPct val="0"/>
              </a:spcBef>
              <a:buFontTx/>
              <a:buNone/>
            </a:pPr>
            <a:endParaRPr lang="en-US" altLang="zh-CN" sz="1865" dirty="0">
              <a:latin typeface="微软雅黑" panose="020B0503020204020204" pitchFamily="34" charset="-122"/>
            </a:endParaRPr>
          </a:p>
          <a:p>
            <a:pPr marL="0" lvl="0" indent="0" defTabSz="914400">
              <a:spcBef>
                <a:spcPct val="0"/>
              </a:spcBef>
              <a:buFontTx/>
              <a:buNone/>
            </a:pPr>
            <a:endParaRPr lang="en-US" altLang="zh-CN" sz="1865" dirty="0">
              <a:latin typeface="微软雅黑" panose="020B0503020204020204" pitchFamily="34" charset="-122"/>
              <a:ea typeface="宋体" panose="02010600030101010101" pitchFamily="2" charset="-122"/>
            </a:endParaRPr>
          </a:p>
          <a:p>
            <a:pPr marL="0" lvl="0" indent="0" defTabSz="914400">
              <a:spcBef>
                <a:spcPct val="0"/>
              </a:spcBef>
              <a:buFontTx/>
              <a:buNone/>
            </a:pPr>
            <a:endParaRPr lang="en-US" altLang="zh-CN" sz="1865" dirty="0">
              <a:latin typeface="微软雅黑" panose="020B0503020204020204" pitchFamily="34" charset="-122"/>
            </a:endParaRPr>
          </a:p>
          <a:p>
            <a:pPr marL="0" lvl="0" indent="0" defTabSz="914400">
              <a:spcBef>
                <a:spcPct val="0"/>
              </a:spcBef>
              <a:buFontTx/>
              <a:buNone/>
            </a:pPr>
            <a:r>
              <a:rPr lang="zh-CN" altLang="zh-CN" sz="1865" dirty="0">
                <a:latin typeface="微软雅黑" panose="020B0503020204020204" pitchFamily="34" charset="-122"/>
              </a:rPr>
              <a:t>增值税应退税额</a:t>
            </a:r>
            <a:r>
              <a:rPr lang="en-US" altLang="zh-CN" sz="1865" dirty="0">
                <a:latin typeface="微软雅黑" panose="020B0503020204020204" pitchFamily="34" charset="-122"/>
              </a:rPr>
              <a:t>=</a:t>
            </a:r>
            <a:r>
              <a:rPr lang="zh-CN" altLang="zh-CN" sz="1865" dirty="0">
                <a:solidFill>
                  <a:srgbClr val="FF0000"/>
                </a:solidFill>
                <a:latin typeface="微软雅黑" panose="020B0503020204020204" pitchFamily="34" charset="-122"/>
              </a:rPr>
              <a:t>增值税退（免）税计税依据</a:t>
            </a:r>
            <a:r>
              <a:rPr lang="zh-CN" altLang="zh-CN" sz="1865" dirty="0">
                <a:latin typeface="微软雅黑" panose="020B0503020204020204" pitchFamily="34" charset="-122"/>
              </a:rPr>
              <a:t>×出口货物退税率</a:t>
            </a:r>
            <a:endParaRPr lang="zh-CN" altLang="en-US" sz="1865" dirty="0">
              <a:latin typeface="微软雅黑" panose="020B0503020204020204" pitchFamily="34" charset="-122"/>
            </a:endParaRPr>
          </a:p>
        </p:txBody>
      </p:sp>
      <p:sp>
        <p:nvSpPr>
          <p:cNvPr id="2" name="箭头: 下 1"/>
          <p:cNvSpPr/>
          <p:nvPr/>
        </p:nvSpPr>
        <p:spPr>
          <a:xfrm>
            <a:off x="3680884" y="4089400"/>
            <a:ext cx="833967" cy="9461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2870" y="701195"/>
            <a:ext cx="9626400" cy="723600"/>
          </a:xfrm>
        </p:spPr>
        <p:txBody>
          <a:bodyPr/>
          <a:lstStyle/>
          <a:p>
            <a:pPr algn="ct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一、出口退（免）税备案变更</a:t>
            </a:r>
            <a:endParaRPr lang="zh-CN" altLang="zh-CN" dirty="0"/>
          </a:p>
        </p:txBody>
      </p:sp>
      <p:sp>
        <p:nvSpPr>
          <p:cNvPr id="4" name="内容占位符 3"/>
          <p:cNvSpPr>
            <a:spLocks noGrp="1"/>
          </p:cNvSpPr>
          <p:nvPr>
            <p:ph sz="quarter" idx="13"/>
            <p:custDataLst>
              <p:tags r:id="rId2"/>
            </p:custDataLst>
          </p:nvPr>
        </p:nvSpPr>
        <p:spPr>
          <a:xfrm>
            <a:off x="1282700" y="1590040"/>
            <a:ext cx="9626600" cy="4084955"/>
          </a:xfrm>
        </p:spPr>
        <p:txBody>
          <a:bodyPr>
            <a:noAutofit/>
          </a:bodyPr>
          <a:lstStyle/>
          <a:p>
            <a:pPr marL="0" indent="0" algn="just">
              <a:buFont typeface="Wingdings" panose="05000000000000000000" pitchFamily="2" charset="2"/>
              <a:buNone/>
            </a:pPr>
            <a:r>
              <a:rPr lang="zh-CN" altLang="en-US" sz="3200" b="1" dirty="0">
                <a:latin typeface="华文楷体" panose="02010600040101010101" pitchFamily="2" charset="-122"/>
                <a:ea typeface="华文楷体" panose="02010600040101010101" pitchFamily="2" charset="-122"/>
                <a:sym typeface="+mn-ea"/>
              </a:rPr>
              <a:t>变化点 </a:t>
            </a:r>
            <a:r>
              <a:rPr lang="en-US" altLang="zh-CN" sz="3200" b="1" dirty="0">
                <a:latin typeface="华文楷体" panose="02010600040101010101" pitchFamily="2" charset="-122"/>
                <a:ea typeface="华文楷体" panose="02010600040101010101" pitchFamily="2" charset="-122"/>
                <a:sym typeface="+mn-ea"/>
              </a:rPr>
              <a:t>1</a:t>
            </a:r>
            <a:r>
              <a:rPr lang="zh-CN" altLang="en-US" sz="3200" b="1" dirty="0">
                <a:latin typeface="华文楷体" panose="02010600040101010101" pitchFamily="2" charset="-122"/>
                <a:ea typeface="华文楷体" panose="02010600040101010101" pitchFamily="2" charset="-122"/>
                <a:sym typeface="+mn-ea"/>
              </a:rPr>
              <a:t>：</a:t>
            </a:r>
            <a:endParaRPr lang="en-US" altLang="zh-CN" sz="3200" b="1" dirty="0">
              <a:latin typeface="华文楷体" panose="02010600040101010101" pitchFamily="2" charset="-122"/>
              <a:ea typeface="华文楷体" panose="02010600040101010101" pitchFamily="2" charset="-122"/>
            </a:endParaRPr>
          </a:p>
          <a:p>
            <a:pPr marL="0" indent="0" algn="just">
              <a:buFont typeface="Wingdings" panose="05000000000000000000" pitchFamily="2" charset="2"/>
              <a:buNone/>
            </a:pPr>
            <a:r>
              <a:rPr lang="en-US" altLang="zh-CN" sz="3200" dirty="0">
                <a:latin typeface="华文楷体" panose="02010600040101010101" pitchFamily="2" charset="-122"/>
                <a:ea typeface="华文楷体" panose="02010600040101010101" pitchFamily="2" charset="-122"/>
                <a:sym typeface="+mn-ea"/>
              </a:rPr>
              <a:t>《</a:t>
            </a:r>
            <a:r>
              <a:rPr lang="zh-CN" altLang="en-US" sz="3200" dirty="0">
                <a:latin typeface="华文楷体" panose="02010600040101010101" pitchFamily="2" charset="-122"/>
                <a:ea typeface="华文楷体" panose="02010600040101010101" pitchFamily="2" charset="-122"/>
                <a:sym typeface="+mn-ea"/>
              </a:rPr>
              <a:t>出口退（免）税备案表</a:t>
            </a:r>
            <a:r>
              <a:rPr lang="en-US" altLang="zh-CN" sz="3200" dirty="0">
                <a:latin typeface="华文楷体" panose="02010600040101010101" pitchFamily="2" charset="-122"/>
                <a:ea typeface="华文楷体" panose="02010600040101010101" pitchFamily="2" charset="-122"/>
                <a:sym typeface="+mn-ea"/>
              </a:rPr>
              <a:t>》</a:t>
            </a:r>
            <a:r>
              <a:rPr lang="zh-CN" altLang="en-US" sz="3200" dirty="0">
                <a:latin typeface="华文楷体" panose="02010600040101010101" pitchFamily="2" charset="-122"/>
                <a:ea typeface="华文楷体" panose="02010600040101010101" pitchFamily="2" charset="-122"/>
                <a:sym typeface="+mn-ea"/>
              </a:rPr>
              <a:t>中的内容发生变更的，出口企业或其他单位须自变更之日起 </a:t>
            </a:r>
            <a:r>
              <a:rPr lang="en-US" altLang="zh-CN" sz="3200" dirty="0">
                <a:latin typeface="华文楷体" panose="02010600040101010101" pitchFamily="2" charset="-122"/>
                <a:ea typeface="华文楷体" panose="02010600040101010101" pitchFamily="2" charset="-122"/>
                <a:sym typeface="+mn-ea"/>
              </a:rPr>
              <a:t>30 </a:t>
            </a:r>
            <a:r>
              <a:rPr lang="zh-CN" altLang="en-US" sz="3200" dirty="0">
                <a:latin typeface="华文楷体" panose="02010600040101010101" pitchFamily="2" charset="-122"/>
                <a:ea typeface="华文楷体" panose="02010600040101010101" pitchFamily="2" charset="-122"/>
                <a:sym typeface="+mn-ea"/>
              </a:rPr>
              <a:t>日内，向主管税务机关提供相关资料，并报送变更后的</a:t>
            </a:r>
            <a:r>
              <a:rPr lang="en-US" altLang="zh-CN" sz="3200" dirty="0">
                <a:latin typeface="华文楷体" panose="02010600040101010101" pitchFamily="2" charset="-122"/>
                <a:ea typeface="华文楷体" panose="02010600040101010101" pitchFamily="2" charset="-122"/>
                <a:sym typeface="+mn-ea"/>
              </a:rPr>
              <a:t>《</a:t>
            </a:r>
            <a:r>
              <a:rPr lang="zh-CN" altLang="en-US" sz="3200" dirty="0">
                <a:latin typeface="华文楷体" panose="02010600040101010101" pitchFamily="2" charset="-122"/>
                <a:ea typeface="华文楷体" panose="02010600040101010101" pitchFamily="2" charset="-122"/>
                <a:sym typeface="+mn-ea"/>
              </a:rPr>
              <a:t>出口退（免）税备案表</a:t>
            </a:r>
            <a:r>
              <a:rPr lang="en-US" altLang="zh-CN" sz="3200" dirty="0">
                <a:latin typeface="华文楷体" panose="02010600040101010101" pitchFamily="2" charset="-122"/>
                <a:ea typeface="华文楷体" panose="02010600040101010101" pitchFamily="2" charset="-122"/>
                <a:sym typeface="+mn-ea"/>
              </a:rPr>
              <a:t>》</a:t>
            </a:r>
            <a:r>
              <a:rPr lang="zh-CN" altLang="en-US" sz="3200" dirty="0">
                <a:latin typeface="华文楷体" panose="02010600040101010101" pitchFamily="2" charset="-122"/>
                <a:ea typeface="华文楷体" panose="02010600040101010101" pitchFamily="2" charset="-122"/>
                <a:sym typeface="+mn-ea"/>
              </a:rPr>
              <a:t>。</a:t>
            </a:r>
            <a:endParaRPr lang="zh-CN" altLang="en-US" sz="3200" dirty="0">
              <a:latin typeface="华文楷体" panose="02010600040101010101" pitchFamily="2" charset="-122"/>
              <a:ea typeface="华文楷体" panose="02010600040101010101" pitchFamily="2" charset="-122"/>
              <a:sym typeface="+mn-ea"/>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08547"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08548"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08549" name="内容占位符 1"/>
          <p:cNvSpPr>
            <a:spLocks noGrp="1"/>
          </p:cNvSpPr>
          <p:nvPr>
            <p:ph idx="1"/>
          </p:nvPr>
        </p:nvSpPr>
        <p:spPr>
          <a:xfrm>
            <a:off x="508000" y="929217"/>
            <a:ext cx="10824633" cy="5230283"/>
          </a:xfrm>
        </p:spPr>
        <p:txBody>
          <a:bodyPr vert="horz" wrap="square" lIns="121904" tIns="60952" rIns="121904" bIns="60952" anchor="t"/>
          <a:p>
            <a:pPr marL="0" indent="0">
              <a:buNone/>
            </a:pPr>
            <a:r>
              <a:rPr lang="zh-CN" altLang="en-US" sz="2135" dirty="0">
                <a:solidFill>
                  <a:srgbClr val="000000"/>
                </a:solidFill>
                <a:latin typeface="微软雅黑" panose="020B0503020204020204" pitchFamily="34" charset="-122"/>
              </a:rPr>
              <a:t>原系统</a:t>
            </a:r>
            <a:r>
              <a:rPr lang="zh-CN" altLang="en-US" sz="2135" dirty="0">
                <a:solidFill>
                  <a:srgbClr val="000000"/>
                </a:solidFill>
                <a:latin typeface="宋体" panose="02010600030101010101" pitchFamily="2" charset="-122"/>
              </a:rPr>
              <a:t>：</a:t>
            </a:r>
            <a:endParaRPr lang="en-US" altLang="zh-CN" sz="2135" dirty="0">
              <a:solidFill>
                <a:srgbClr val="000000"/>
              </a:solidFill>
              <a:latin typeface="宋体" panose="02010600030101010101" pitchFamily="2" charset="-122"/>
            </a:endParaRPr>
          </a:p>
        </p:txBody>
      </p:sp>
      <p:sp>
        <p:nvSpPr>
          <p:cNvPr id="108551" name="矩形 5"/>
          <p:cNvSpPr/>
          <p:nvPr/>
        </p:nvSpPr>
        <p:spPr>
          <a:xfrm>
            <a:off x="1642533" y="3043767"/>
            <a:ext cx="1636184" cy="113241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08552" name="箭头: 下 7"/>
          <p:cNvSpPr/>
          <p:nvPr/>
        </p:nvSpPr>
        <p:spPr>
          <a:xfrm>
            <a:off x="5808133" y="2829984"/>
            <a:ext cx="1168400" cy="2620433"/>
          </a:xfrm>
          <a:prstGeom prst="downArrow">
            <a:avLst>
              <a:gd name="adj1" fmla="val 50000"/>
              <a:gd name="adj2" fmla="val 49932"/>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08553" name="箭头: 下 9"/>
          <p:cNvSpPr/>
          <p:nvPr/>
        </p:nvSpPr>
        <p:spPr>
          <a:xfrm>
            <a:off x="5137151" y="2616200"/>
            <a:ext cx="958849" cy="649817"/>
          </a:xfrm>
          <a:prstGeom prst="downArrow">
            <a:avLst>
              <a:gd name="adj1" fmla="val 50000"/>
              <a:gd name="adj2" fmla="val 50000"/>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08554" name="箭头: 下 10"/>
          <p:cNvSpPr/>
          <p:nvPr/>
        </p:nvSpPr>
        <p:spPr>
          <a:xfrm>
            <a:off x="3852333" y="3266017"/>
            <a:ext cx="647700" cy="1305983"/>
          </a:xfrm>
          <a:prstGeom prst="downArrow">
            <a:avLst>
              <a:gd name="adj1" fmla="val 50000"/>
              <a:gd name="adj2" fmla="val 49941"/>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08555"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sp>
        <p:nvSpPr>
          <p:cNvPr id="108556" name="文本框 1"/>
          <p:cNvSpPr txBox="1"/>
          <p:nvPr/>
        </p:nvSpPr>
        <p:spPr>
          <a:xfrm>
            <a:off x="3380317" y="1805517"/>
            <a:ext cx="5450416" cy="37846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en-US" altLang="zh-CN" sz="1865" dirty="0">
                <a:latin typeface="微软雅黑" panose="020B0503020204020204" pitchFamily="34" charset="-122"/>
              </a:rPr>
              <a:t>《</a:t>
            </a:r>
            <a:r>
              <a:rPr lang="zh-CN" altLang="en-US" sz="1865" dirty="0">
                <a:latin typeface="微软雅黑" panose="020B0503020204020204" pitchFamily="34" charset="-122"/>
              </a:rPr>
              <a:t>外贸企业出口退税进货明细申报表</a:t>
            </a:r>
            <a:r>
              <a:rPr lang="en-US" altLang="zh-CN" sz="1865" dirty="0">
                <a:latin typeface="微软雅黑" panose="020B0503020204020204" pitchFamily="34" charset="-122"/>
              </a:rPr>
              <a:t>》</a:t>
            </a:r>
            <a:endParaRPr lang="zh-CN" altLang="en-US" sz="1865" dirty="0">
              <a:latin typeface="微软雅黑" panose="020B0503020204020204" pitchFamily="34" charset="-122"/>
            </a:endParaRPr>
          </a:p>
        </p:txBody>
      </p:sp>
      <p:sp>
        <p:nvSpPr>
          <p:cNvPr id="108557" name="文本框 5"/>
          <p:cNvSpPr txBox="1"/>
          <p:nvPr/>
        </p:nvSpPr>
        <p:spPr>
          <a:xfrm>
            <a:off x="414867" y="3429000"/>
            <a:ext cx="11184467" cy="37846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sz="1865" dirty="0">
                <a:latin typeface="微软雅黑" panose="020B0503020204020204" pitchFamily="34" charset="-122"/>
              </a:rPr>
              <a:t>计算：平均单价、出口进货金额、平均退税率</a:t>
            </a:r>
            <a:endParaRPr lang="zh-CN" altLang="en-US" sz="1865" dirty="0">
              <a:latin typeface="微软雅黑" panose="020B0503020204020204" pitchFamily="34" charset="-122"/>
            </a:endParaRPr>
          </a:p>
        </p:txBody>
      </p:sp>
      <p:sp>
        <p:nvSpPr>
          <p:cNvPr id="108558" name="文本框 6"/>
          <p:cNvSpPr txBox="1"/>
          <p:nvPr/>
        </p:nvSpPr>
        <p:spPr>
          <a:xfrm>
            <a:off x="431800" y="5088467"/>
            <a:ext cx="10993967" cy="37846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sz="1865" dirty="0">
                <a:latin typeface="微软雅黑" panose="020B0503020204020204" pitchFamily="34" charset="-122"/>
              </a:rPr>
              <a:t>计算</a:t>
            </a:r>
            <a:r>
              <a:rPr lang="en-US" altLang="zh-CN" sz="1865" dirty="0">
                <a:latin typeface="微软雅黑" panose="020B0503020204020204" pitchFamily="34" charset="-122"/>
              </a:rPr>
              <a:t>《</a:t>
            </a:r>
            <a:r>
              <a:rPr lang="zh-CN" altLang="en-US" sz="1865" dirty="0">
                <a:latin typeface="微软雅黑" panose="020B0503020204020204" pitchFamily="34" charset="-122"/>
              </a:rPr>
              <a:t>外贸企业出口退税出口明细申报表</a:t>
            </a:r>
            <a:r>
              <a:rPr lang="en-US" altLang="zh-CN" sz="1865" dirty="0">
                <a:latin typeface="微软雅黑" panose="020B0503020204020204" pitchFamily="34" charset="-122"/>
              </a:rPr>
              <a:t>》</a:t>
            </a:r>
            <a:r>
              <a:rPr lang="zh-CN" altLang="en-US" sz="1865" dirty="0">
                <a:latin typeface="微软雅黑" panose="020B0503020204020204" pitchFamily="34" charset="-122"/>
              </a:rPr>
              <a:t>上每项商品的退税额、退税率后汇总</a:t>
            </a:r>
            <a:endParaRPr lang="zh-CN" altLang="en-US" sz="1865" dirty="0">
              <a:latin typeface="微软雅黑" panose="020B0503020204020204" pitchFamily="34" charset="-122"/>
            </a:endParaRPr>
          </a:p>
        </p:txBody>
      </p:sp>
      <p:sp>
        <p:nvSpPr>
          <p:cNvPr id="108559" name="文本框 8"/>
          <p:cNvSpPr txBox="1"/>
          <p:nvPr/>
        </p:nvSpPr>
        <p:spPr>
          <a:xfrm>
            <a:off x="7213600" y="2546351"/>
            <a:ext cx="3331633" cy="33718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1600" dirty="0">
                <a:latin typeface="微软雅黑" panose="020B0503020204020204" pitchFamily="34" charset="-122"/>
              </a:rPr>
              <a:t>根据关联号、商品代码、出口数量</a:t>
            </a:r>
            <a:endParaRPr lang="zh-CN" altLang="en-US" sz="1600" dirty="0">
              <a:latin typeface="微软雅黑" panose="020B0503020204020204" pitchFamily="34" charset="-122"/>
            </a:endParaRPr>
          </a:p>
        </p:txBody>
      </p:sp>
      <p:sp>
        <p:nvSpPr>
          <p:cNvPr id="10" name="箭头: 下 9"/>
          <p:cNvSpPr/>
          <p:nvPr/>
        </p:nvSpPr>
        <p:spPr>
          <a:xfrm>
            <a:off x="5391151" y="2286000"/>
            <a:ext cx="1799167" cy="10710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箭头: 下 19"/>
          <p:cNvSpPr/>
          <p:nvPr/>
        </p:nvSpPr>
        <p:spPr>
          <a:xfrm>
            <a:off x="5391151" y="3947584"/>
            <a:ext cx="1799167" cy="10710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0835" name="矩形 5"/>
          <p:cNvSpPr/>
          <p:nvPr/>
        </p:nvSpPr>
        <p:spPr>
          <a:xfrm>
            <a:off x="918633" y="1943100"/>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0836" name="文本框 6"/>
          <p:cNvSpPr txBox="1"/>
          <p:nvPr/>
        </p:nvSpPr>
        <p:spPr>
          <a:xfrm>
            <a:off x="285751" y="2628900"/>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79206" name="内容占位符 1"/>
          <p:cNvSpPr>
            <a:spLocks noGrp="1" noChangeArrowheads="1"/>
          </p:cNvSpPr>
          <p:nvPr>
            <p:ph idx="1"/>
          </p:nvPr>
        </p:nvSpPr>
        <p:spPr>
          <a:xfrm>
            <a:off x="529167" y="935567"/>
            <a:ext cx="10824633" cy="4999567"/>
          </a:xfrm>
        </p:spPr>
        <p:txBody>
          <a:bodyPr vert="horz" wrap="square" lIns="121904" tIns="60952" rIns="121904" bIns="60952" numCol="1" anchor="t" anchorCtr="0" compatLnSpc="1"/>
          <a:lstStyle/>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213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新系统</a:t>
            </a:r>
            <a:r>
              <a:rPr kumimoji="0" lang="zh-CN" altLang="en-US"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rPr>
              <a:t>：不再将退税额、退税率计算分配到每条报关单下面，而是直接根据</a:t>
            </a:r>
            <a:r>
              <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rPr>
              <a:t>《</a:t>
            </a:r>
            <a:r>
              <a:rPr kumimoji="0" lang="zh-CN" altLang="en-US"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rPr>
              <a:t>外贸企业出口退税进货明细申报表</a:t>
            </a:r>
            <a:r>
              <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rPr>
              <a:t>》</a:t>
            </a:r>
            <a:r>
              <a:rPr kumimoji="0" lang="zh-CN" altLang="en-US"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rPr>
              <a:t>中的每条明细数据计算对应的退税额，汇总后得出企业的退税额合计</a:t>
            </a: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rPr>
              <a:t>    </a:t>
            </a: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66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120839" name="矩形 5"/>
          <p:cNvSpPr/>
          <p:nvPr/>
        </p:nvSpPr>
        <p:spPr>
          <a:xfrm>
            <a:off x="1642533" y="3043767"/>
            <a:ext cx="1636184" cy="113241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0840" name="箭头: 下 7"/>
          <p:cNvSpPr/>
          <p:nvPr/>
        </p:nvSpPr>
        <p:spPr>
          <a:xfrm>
            <a:off x="5808133" y="2829984"/>
            <a:ext cx="1168400" cy="2620433"/>
          </a:xfrm>
          <a:prstGeom prst="downArrow">
            <a:avLst>
              <a:gd name="adj1" fmla="val 50000"/>
              <a:gd name="adj2" fmla="val 49932"/>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0841" name="箭头: 下 9"/>
          <p:cNvSpPr/>
          <p:nvPr/>
        </p:nvSpPr>
        <p:spPr>
          <a:xfrm>
            <a:off x="5137151" y="2616200"/>
            <a:ext cx="958849" cy="649817"/>
          </a:xfrm>
          <a:prstGeom prst="downArrow">
            <a:avLst>
              <a:gd name="adj1" fmla="val 50000"/>
              <a:gd name="adj2" fmla="val 50000"/>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0842" name="箭头: 下 10"/>
          <p:cNvSpPr/>
          <p:nvPr/>
        </p:nvSpPr>
        <p:spPr>
          <a:xfrm>
            <a:off x="3852333" y="3266017"/>
            <a:ext cx="647700" cy="1305983"/>
          </a:xfrm>
          <a:prstGeom prst="downArrow">
            <a:avLst>
              <a:gd name="adj1" fmla="val 50000"/>
              <a:gd name="adj2" fmla="val 49941"/>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0843"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120844" name="图片 2"/>
          <p:cNvPicPr>
            <a:picLocks noChangeAspect="1"/>
          </p:cNvPicPr>
          <p:nvPr/>
        </p:nvPicPr>
        <p:blipFill>
          <a:blip r:embed="rId1"/>
          <a:stretch>
            <a:fillRect/>
          </a:stretch>
        </p:blipFill>
        <p:spPr>
          <a:xfrm>
            <a:off x="861484" y="2650067"/>
            <a:ext cx="10113433" cy="3774017"/>
          </a:xfrm>
          <a:prstGeom prst="rect">
            <a:avLst/>
          </a:prstGeom>
          <a:noFill/>
          <a:ln w="9525">
            <a:noFill/>
          </a:ln>
        </p:spPr>
      </p:pic>
      <p:sp>
        <p:nvSpPr>
          <p:cNvPr id="18" name="矩形 17"/>
          <p:cNvSpPr/>
          <p:nvPr/>
        </p:nvSpPr>
        <p:spPr>
          <a:xfrm>
            <a:off x="7509933" y="3528484"/>
            <a:ext cx="732367" cy="4550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a:xfrm>
            <a:off x="8775700" y="3507317"/>
            <a:ext cx="666751" cy="4550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iconfont-11253-5330437"/>
          <p:cNvSpPr>
            <a:spLocks noChangeAspect="1"/>
          </p:cNvSpPr>
          <p:nvPr/>
        </p:nvSpPr>
        <p:spPr>
          <a:xfrm>
            <a:off x="9622367" y="2677584"/>
            <a:ext cx="256117" cy="812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164" h="10001">
                <a:moveTo>
                  <a:pt x="3160" y="455"/>
                </a:moveTo>
                <a:lnTo>
                  <a:pt x="2961" y="5911"/>
                </a:lnTo>
                <a:cubicBezTo>
                  <a:pt x="2956" y="6033"/>
                  <a:pt x="2907" y="6141"/>
                  <a:pt x="2816" y="6231"/>
                </a:cubicBezTo>
                <a:cubicBezTo>
                  <a:pt x="2723" y="6321"/>
                  <a:pt x="2616" y="6366"/>
                  <a:pt x="2493" y="6366"/>
                </a:cubicBezTo>
                <a:lnTo>
                  <a:pt x="672" y="6366"/>
                </a:lnTo>
                <a:cubicBezTo>
                  <a:pt x="550" y="6366"/>
                  <a:pt x="441" y="6321"/>
                  <a:pt x="350" y="6231"/>
                </a:cubicBezTo>
                <a:cubicBezTo>
                  <a:pt x="257" y="6141"/>
                  <a:pt x="210" y="6035"/>
                  <a:pt x="204" y="5911"/>
                </a:cubicBezTo>
                <a:lnTo>
                  <a:pt x="4" y="455"/>
                </a:lnTo>
                <a:cubicBezTo>
                  <a:pt x="0" y="332"/>
                  <a:pt x="42" y="225"/>
                  <a:pt x="128" y="135"/>
                </a:cubicBezTo>
                <a:cubicBezTo>
                  <a:pt x="217" y="45"/>
                  <a:pt x="321" y="0"/>
                  <a:pt x="444" y="0"/>
                </a:cubicBezTo>
                <a:lnTo>
                  <a:pt x="2718" y="0"/>
                </a:lnTo>
                <a:cubicBezTo>
                  <a:pt x="2841" y="0"/>
                  <a:pt x="2947" y="45"/>
                  <a:pt x="3034" y="135"/>
                </a:cubicBezTo>
                <a:cubicBezTo>
                  <a:pt x="3122" y="225"/>
                  <a:pt x="3164" y="332"/>
                  <a:pt x="3160" y="455"/>
                </a:cubicBezTo>
                <a:close/>
                <a:moveTo>
                  <a:pt x="2946" y="7956"/>
                </a:moveTo>
                <a:lnTo>
                  <a:pt x="2946" y="9547"/>
                </a:lnTo>
                <a:cubicBezTo>
                  <a:pt x="2946" y="9670"/>
                  <a:pt x="2901" y="9777"/>
                  <a:pt x="2811" y="9867"/>
                </a:cubicBezTo>
                <a:cubicBezTo>
                  <a:pt x="2721" y="9957"/>
                  <a:pt x="2615" y="10001"/>
                  <a:pt x="2492" y="10001"/>
                </a:cubicBezTo>
                <a:lnTo>
                  <a:pt x="672" y="10001"/>
                </a:lnTo>
                <a:cubicBezTo>
                  <a:pt x="550" y="10001"/>
                  <a:pt x="442" y="9956"/>
                  <a:pt x="352" y="9866"/>
                </a:cubicBezTo>
                <a:cubicBezTo>
                  <a:pt x="262" y="9776"/>
                  <a:pt x="217" y="9670"/>
                  <a:pt x="217" y="9546"/>
                </a:cubicBezTo>
                <a:lnTo>
                  <a:pt x="217" y="7956"/>
                </a:lnTo>
                <a:cubicBezTo>
                  <a:pt x="217" y="7834"/>
                  <a:pt x="262" y="7726"/>
                  <a:pt x="352" y="7636"/>
                </a:cubicBezTo>
                <a:cubicBezTo>
                  <a:pt x="442" y="7546"/>
                  <a:pt x="548" y="7501"/>
                  <a:pt x="672" y="7501"/>
                </a:cubicBezTo>
                <a:lnTo>
                  <a:pt x="2490" y="7501"/>
                </a:lnTo>
                <a:cubicBezTo>
                  <a:pt x="2612" y="7501"/>
                  <a:pt x="2720" y="7546"/>
                  <a:pt x="2810" y="7636"/>
                </a:cubicBezTo>
                <a:cubicBezTo>
                  <a:pt x="2901" y="7726"/>
                  <a:pt x="2946" y="7833"/>
                  <a:pt x="2946" y="7956"/>
                </a:cubicBezTo>
                <a:close/>
              </a:path>
            </a:pathLst>
          </a:custGeom>
          <a:solidFill>
            <a:schemeClr val="accent1">
              <a:alpha val="100000"/>
            </a:schemeClr>
          </a:solidFill>
          <a:ln w="9525">
            <a:noFill/>
          </a:ln>
        </p:spPr>
        <p:txBody>
          <a:bodyPr/>
          <a:p>
            <a:endParaRPr lang="zh-CN" altLang="en-US" sz="24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2884"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sp>
        <p:nvSpPr>
          <p:cNvPr id="122885" name="文本框 8"/>
          <p:cNvSpPr txBox="1"/>
          <p:nvPr/>
        </p:nvSpPr>
        <p:spPr>
          <a:xfrm>
            <a:off x="527051" y="941917"/>
            <a:ext cx="11008783" cy="46037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dirty="0">
                <a:solidFill>
                  <a:srgbClr val="FF0000"/>
                </a:solidFill>
                <a:latin typeface="微软雅黑" panose="020B0503020204020204" pitchFamily="34" charset="-122"/>
              </a:rPr>
              <a:t>变化点二：申报表部分数据项填写规则发生变化</a:t>
            </a:r>
            <a:endParaRPr lang="zh-CN" altLang="en-US" sz="2400" dirty="0">
              <a:solidFill>
                <a:srgbClr val="FF0000"/>
              </a:solidFill>
              <a:latin typeface="微软雅黑" panose="020B0503020204020204" pitchFamily="34" charset="-122"/>
            </a:endParaRPr>
          </a:p>
        </p:txBody>
      </p:sp>
      <p:pic>
        <p:nvPicPr>
          <p:cNvPr id="122886" name="图片 6"/>
          <p:cNvPicPr>
            <a:picLocks noChangeAspect="1"/>
          </p:cNvPicPr>
          <p:nvPr/>
        </p:nvPicPr>
        <p:blipFill>
          <a:blip r:embed="rId1"/>
          <a:stretch>
            <a:fillRect/>
          </a:stretch>
        </p:blipFill>
        <p:spPr>
          <a:xfrm>
            <a:off x="364067" y="1581151"/>
            <a:ext cx="11176000" cy="1917700"/>
          </a:xfrm>
          <a:prstGeom prst="rect">
            <a:avLst/>
          </a:prstGeom>
          <a:noFill/>
          <a:ln w="9525">
            <a:noFill/>
          </a:ln>
        </p:spPr>
      </p:pic>
      <p:sp>
        <p:nvSpPr>
          <p:cNvPr id="8" name="矩形 7"/>
          <p:cNvSpPr/>
          <p:nvPr/>
        </p:nvSpPr>
        <p:spPr>
          <a:xfrm>
            <a:off x="8534400" y="1902884"/>
            <a:ext cx="806451" cy="2942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 name="箭头: 上 10"/>
          <p:cNvSpPr/>
          <p:nvPr/>
        </p:nvSpPr>
        <p:spPr>
          <a:xfrm>
            <a:off x="8775700" y="2266951"/>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12" name="表格 11"/>
          <p:cNvGraphicFramePr>
            <a:graphicFrameLocks noGrp="1"/>
          </p:cNvGraphicFramePr>
          <p:nvPr/>
        </p:nvGraphicFramePr>
        <p:xfrm>
          <a:off x="615951" y="3888317"/>
          <a:ext cx="10182860" cy="1965960"/>
        </p:xfrm>
        <a:graphic>
          <a:graphicData uri="http://schemas.openxmlformats.org/drawingml/2006/table">
            <a:tbl>
              <a:tblPr/>
              <a:tblGrid>
                <a:gridCol w="1254760"/>
                <a:gridCol w="4104005"/>
                <a:gridCol w="4824095"/>
              </a:tblGrid>
              <a:tr h="497840">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数据项</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原系统</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新系统</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604520">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申报批次</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两位，从</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01~99</a:t>
                      </a: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，如不足，可使用字母替代</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如</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A1</a:t>
                      </a: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A2</a:t>
                      </a:r>
                      <a:endPar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三位，从</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001~999</a:t>
                      </a:r>
                      <a:endPar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863600">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序号</a:t>
                      </a:r>
                      <a:endParaRPr kumimoji="0" lang="zh-CN" altLang="en-US" sz="133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最长四位，从</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0001~9999</a:t>
                      </a: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，如不足，可使用字母替代，如</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A001</a:t>
                      </a: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A002</a:t>
                      </a:r>
                      <a:endPar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八位，从</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00000001~99999999</a:t>
                      </a:r>
                      <a:endPar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bl>
          </a:graphicData>
        </a:graphic>
      </p:graphicFrame>
      <p:sp>
        <p:nvSpPr>
          <p:cNvPr id="17" name="矩形 16"/>
          <p:cNvSpPr/>
          <p:nvPr/>
        </p:nvSpPr>
        <p:spPr>
          <a:xfrm>
            <a:off x="364067" y="2787651"/>
            <a:ext cx="421217" cy="2942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箭头: 上 17"/>
          <p:cNvSpPr/>
          <p:nvPr/>
        </p:nvSpPr>
        <p:spPr>
          <a:xfrm>
            <a:off x="412751" y="3196167"/>
            <a:ext cx="323851" cy="42121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7" grpId="0" bldLvl="0" animBg="1"/>
      <p:bldP spid="18"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4932"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124933" name="图片 6"/>
          <p:cNvPicPr>
            <a:picLocks noChangeAspect="1"/>
          </p:cNvPicPr>
          <p:nvPr/>
        </p:nvPicPr>
        <p:blipFill>
          <a:blip r:embed="rId1"/>
          <a:stretch>
            <a:fillRect/>
          </a:stretch>
        </p:blipFill>
        <p:spPr>
          <a:xfrm>
            <a:off x="488951" y="1062567"/>
            <a:ext cx="11176000" cy="1915584"/>
          </a:xfrm>
          <a:prstGeom prst="rect">
            <a:avLst/>
          </a:prstGeom>
          <a:noFill/>
          <a:ln w="9525">
            <a:noFill/>
          </a:ln>
        </p:spPr>
      </p:pic>
      <p:sp>
        <p:nvSpPr>
          <p:cNvPr id="8" name="矩形 7"/>
          <p:cNvSpPr/>
          <p:nvPr/>
        </p:nvSpPr>
        <p:spPr>
          <a:xfrm>
            <a:off x="1631951" y="2235200"/>
            <a:ext cx="692151" cy="3259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 name="箭头: 上 10"/>
          <p:cNvSpPr/>
          <p:nvPr/>
        </p:nvSpPr>
        <p:spPr>
          <a:xfrm>
            <a:off x="1839384" y="2595033"/>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12" name="表格 11"/>
          <p:cNvGraphicFramePr>
            <a:graphicFrameLocks noGrp="1"/>
          </p:cNvGraphicFramePr>
          <p:nvPr/>
        </p:nvGraphicFramePr>
        <p:xfrm>
          <a:off x="588433" y="3259667"/>
          <a:ext cx="10182860" cy="2336800"/>
        </p:xfrm>
        <a:graphic>
          <a:graphicData uri="http://schemas.openxmlformats.org/drawingml/2006/table">
            <a:tbl>
              <a:tblPr/>
              <a:tblGrid>
                <a:gridCol w="1254760"/>
                <a:gridCol w="4104005"/>
                <a:gridCol w="4824095"/>
              </a:tblGrid>
              <a:tr h="422910">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数据项</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原系统</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新系统</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512445">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出口发票号</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非必录</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必录</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701040">
                <a:tc>
                  <a:txBody>
                    <a:bodyPr/>
                    <a:lstStyle/>
                    <a:p>
                      <a:pPr marL="0" marR="0" lvl="0" indent="0" algn="ctr" defTabSz="913130" rtl="0" eaLnBrk="1" fontAlgn="ctr" latinLnBrk="0" hangingPunct="1">
                        <a:lnSpc>
                          <a:spcPct val="100000"/>
                        </a:lnSpc>
                        <a:spcBef>
                          <a:spcPct val="0"/>
                        </a:spcBef>
                        <a:spcAft>
                          <a:spcPct val="0"/>
                        </a:spcAft>
                        <a:buClrTx/>
                        <a:buSzTx/>
                        <a:buFontTx/>
                        <a:buNone/>
                        <a:defRPr/>
                      </a:pP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出口货物报关单号</a:t>
                      </a:r>
                      <a:endPar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3130" rtl="0" eaLnBrk="1" fontAlgn="ctr" latinLnBrk="0" hangingPunct="1">
                        <a:lnSpc>
                          <a:spcPct val="100000"/>
                        </a:lnSpc>
                        <a:spcBef>
                          <a:spcPct val="0"/>
                        </a:spcBef>
                        <a:spcAft>
                          <a:spcPct val="0"/>
                        </a:spcAft>
                        <a:buClrTx/>
                        <a:buSzTx/>
                        <a:buFontTx/>
                        <a:buNone/>
                      </a:pP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rowSpan="2">
                  <a:txBody>
                    <a:body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不可同时为空</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rowSpan="2">
                  <a:txBody>
                    <a:body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不可同时为空，也不可同时填写</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700405">
                <a:tc>
                  <a:txBody>
                    <a:bodyPr/>
                    <a:lstStyle/>
                    <a:p>
                      <a:pPr marL="0" marR="0" lvl="0" indent="0" algn="ctr" defTabSz="913130" rtl="0" eaLnBrk="1" fontAlgn="ctr" latinLnBrk="0" hangingPunct="1">
                        <a:lnSpc>
                          <a:spcPct val="100000"/>
                        </a:lnSpc>
                        <a:spcBef>
                          <a:spcPct val="0"/>
                        </a:spcBef>
                        <a:spcAft>
                          <a:spcPct val="0"/>
                        </a:spcAft>
                        <a:buClrTx/>
                        <a:buSzTx/>
                        <a:buFontTx/>
                        <a:buNone/>
                        <a:defRPr/>
                      </a:pP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代理出口货物证明号</a:t>
                      </a:r>
                      <a:endPar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3130" rtl="0" eaLnBrk="1" fontAlgn="ctr" latinLnBrk="0" hangingPunct="1">
                        <a:lnSpc>
                          <a:spcPct val="100000"/>
                        </a:lnSpc>
                        <a:spcBef>
                          <a:spcPct val="0"/>
                        </a:spcBef>
                        <a:spcAft>
                          <a:spcPct val="0"/>
                        </a:spcAft>
                        <a:buClrTx/>
                        <a:buSzTx/>
                        <a:buFontTx/>
                        <a:buNone/>
                      </a:pP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57"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vMerge="1">
                  <a:tcPr marL="6350" marR="6350" marT="634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vMerge="1">
                  <a:tcPr marL="6350" marR="6350" marT="634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bl>
          </a:graphicData>
        </a:graphic>
      </p:graphicFrame>
      <p:sp>
        <p:nvSpPr>
          <p:cNvPr id="9" name="矩形 8"/>
          <p:cNvSpPr/>
          <p:nvPr/>
        </p:nvSpPr>
        <p:spPr>
          <a:xfrm>
            <a:off x="2381251" y="2243667"/>
            <a:ext cx="1642533" cy="3259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 name="箭头: 上 9"/>
          <p:cNvSpPr/>
          <p:nvPr/>
        </p:nvSpPr>
        <p:spPr>
          <a:xfrm>
            <a:off x="3039533" y="2595033"/>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9" grpId="0" bldLvl="0" animBg="1"/>
      <p:bldP spid="10"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6980"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126981" name="图片 6"/>
          <p:cNvPicPr>
            <a:picLocks noChangeAspect="1"/>
          </p:cNvPicPr>
          <p:nvPr/>
        </p:nvPicPr>
        <p:blipFill>
          <a:blip r:embed="rId1"/>
          <a:stretch>
            <a:fillRect/>
          </a:stretch>
        </p:blipFill>
        <p:spPr>
          <a:xfrm>
            <a:off x="588433" y="1098551"/>
            <a:ext cx="11176000" cy="1915583"/>
          </a:xfrm>
          <a:prstGeom prst="rect">
            <a:avLst/>
          </a:prstGeom>
          <a:noFill/>
          <a:ln w="9525">
            <a:noFill/>
          </a:ln>
        </p:spPr>
      </p:pic>
      <p:sp>
        <p:nvSpPr>
          <p:cNvPr id="8" name="矩形 7"/>
          <p:cNvSpPr/>
          <p:nvPr/>
        </p:nvSpPr>
        <p:spPr>
          <a:xfrm>
            <a:off x="1028700" y="2243667"/>
            <a:ext cx="692151" cy="3259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 name="箭头: 上 10"/>
          <p:cNvSpPr/>
          <p:nvPr/>
        </p:nvSpPr>
        <p:spPr>
          <a:xfrm>
            <a:off x="1212851" y="2626784"/>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12" name="表格 11"/>
          <p:cNvGraphicFramePr>
            <a:graphicFrameLocks noGrp="1"/>
          </p:cNvGraphicFramePr>
          <p:nvPr/>
        </p:nvGraphicFramePr>
        <p:xfrm>
          <a:off x="588433" y="3259667"/>
          <a:ext cx="10182860" cy="2954655"/>
        </p:xfrm>
        <a:graphic>
          <a:graphicData uri="http://schemas.openxmlformats.org/drawingml/2006/table">
            <a:tbl>
              <a:tblPr/>
              <a:tblGrid>
                <a:gridCol w="1254760"/>
                <a:gridCol w="4103370"/>
                <a:gridCol w="4824730"/>
              </a:tblGrid>
              <a:tr h="498475">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数据项</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原系统</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新系统</a:t>
                      </a:r>
                      <a:endParaRPr kumimoji="0" lang="zh-CN" altLang="en-US" sz="2400"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603885">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出口数量</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可按实际出口数量或申报退税数量填写</a:t>
                      </a:r>
                      <a:endPar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按申报退税数量填写</a:t>
                      </a:r>
                      <a:endPar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617855">
                <a:tc rowSpan="3">
                  <a:txBody>
                    <a:body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关联号</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纳税人自行编写</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编写规则：申报年月</a:t>
                      </a:r>
                      <a:r>
                        <a:rPr kumimoji="0" lang="en-US" altLang="zh-CN"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申报批次</a:t>
                      </a:r>
                      <a:r>
                        <a:rPr kumimoji="0" lang="en-US" altLang="zh-CN"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关联号流水号</a:t>
                      </a:r>
                      <a:endPar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616585">
                <a:tc vMerge="1">
                  <a:tcPr/>
                </a:tc>
                <a:tc>
                  <a:txBody>
                    <a:bodyPr/>
                    <a:lstStyle/>
                    <a:p>
                      <a:pPr marL="0" marR="0" lvl="0" indent="0" algn="ctr" defTabSz="913130" rtl="0" eaLnBrk="1" fontAlgn="ctr" latinLnBrk="0" hangingPunct="1">
                        <a:lnSpc>
                          <a:spcPct val="100000"/>
                        </a:lnSpc>
                        <a:spcBef>
                          <a:spcPct val="0"/>
                        </a:spcBef>
                        <a:spcAft>
                          <a:spcPct val="0"/>
                        </a:spcAft>
                        <a:buClrTx/>
                        <a:buSzTx/>
                        <a:buFontTx/>
                        <a:buNone/>
                        <a:defRPr/>
                      </a:pP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位数：最长十位</a:t>
                      </a:r>
                      <a:endPar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固定为十到十七位</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617855">
                <a:tc vMerge="1">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p>
                      <a:pPr marL="0" marR="0" lvl="0" indent="0" algn="ctr" defTabSz="913130" rtl="0" eaLnBrk="1" fontAlgn="ctr" latinLnBrk="0" hangingPunct="1">
                        <a:lnSpc>
                          <a:spcPct val="100000"/>
                        </a:lnSpc>
                        <a:spcBef>
                          <a:spcPct val="0"/>
                        </a:spcBef>
                        <a:spcAft>
                          <a:spcPct val="0"/>
                        </a:spcAft>
                        <a:buClrTx/>
                        <a:buSzTx/>
                        <a:buFontTx/>
                        <a:buNone/>
                        <a:defRPr/>
                      </a:pPr>
                      <a:r>
                        <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关联关系：纳税人自行编写</a:t>
                      </a:r>
                      <a:endParaRPr kumimoji="0" lang="zh-CN" altLang="en-US" sz="133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关联关系：每</a:t>
                      </a:r>
                      <a:r>
                        <a:rPr kumimoji="0" lang="en-US" altLang="zh-CN"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21</a:t>
                      </a:r>
                      <a:r>
                        <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位出口货物报关单号作为一个关联号编写单位</a:t>
                      </a:r>
                      <a:endParaRPr kumimoji="0" lang="zh-CN" altLang="en-US" sz="133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8466" marR="8466" marT="8462"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bl>
          </a:graphicData>
        </a:graphic>
      </p:graphicFrame>
      <p:sp>
        <p:nvSpPr>
          <p:cNvPr id="9" name="矩形 8"/>
          <p:cNvSpPr/>
          <p:nvPr/>
        </p:nvSpPr>
        <p:spPr>
          <a:xfrm>
            <a:off x="7213600" y="2269067"/>
            <a:ext cx="745067" cy="3259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 name="箭头: 上 9"/>
          <p:cNvSpPr/>
          <p:nvPr/>
        </p:nvSpPr>
        <p:spPr>
          <a:xfrm>
            <a:off x="7423151" y="2669117"/>
            <a:ext cx="325967"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4" name="星形: 五角 13"/>
          <p:cNvSpPr/>
          <p:nvPr/>
        </p:nvSpPr>
        <p:spPr bwMode="auto">
          <a:xfrm>
            <a:off x="332317" y="5041900"/>
            <a:ext cx="560917" cy="478367"/>
          </a:xfrm>
          <a:prstGeom prst="star5">
            <a:avLst>
              <a:gd name="adj" fmla="val 19098"/>
              <a:gd name="hf" fmla="val 105146"/>
              <a:gd name="vf" fmla="val 110557"/>
            </a:avLst>
          </a:prstGeom>
          <a:solidFill>
            <a:srgbClr val="FF0000"/>
          </a:solidFill>
          <a:ln>
            <a:noFill/>
          </a:ln>
        </p:spPr>
        <p:txBody>
          <a:bodyPr l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000"/>
                                        <p:tgtEl>
                                          <p:spTgt spid="14"/>
                                        </p:tgtEl>
                                      </p:cBhvr>
                                    </p:animEffect>
                                    <p:anim calcmode="lin" valueType="num">
                                      <p:cBhvr>
                                        <p:cTn id="32" dur="2000" fill="hold"/>
                                        <p:tgtEl>
                                          <p:spTgt spid="14"/>
                                        </p:tgtEl>
                                        <p:attrNameLst>
                                          <p:attrName>ppt_w</p:attrName>
                                        </p:attrNameLst>
                                      </p:cBhvr>
                                      <p:tavLst>
                                        <p:tav tm="0" fmla="#ppt_w*sin(2.5*pi*$)">
                                          <p:val>
                                            <p:fltVal val="0.000000"/>
                                          </p:val>
                                        </p:tav>
                                        <p:tav tm="100000">
                                          <p:val>
                                            <p:fltVal val="1.000000"/>
                                          </p:val>
                                        </p:tav>
                                      </p:tavLst>
                                    </p:anim>
                                    <p:anim calcmode="lin" valueType="num">
                                      <p:cBhvr>
                                        <p:cTn id="33"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9" grpId="0" bldLvl="0" animBg="1"/>
      <p:bldP spid="10"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9027" name="矩形 5"/>
          <p:cNvSpPr/>
          <p:nvPr/>
        </p:nvSpPr>
        <p:spPr>
          <a:xfrm>
            <a:off x="918633" y="1943100"/>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29028" name="文本框 6"/>
          <p:cNvSpPr txBox="1"/>
          <p:nvPr/>
        </p:nvSpPr>
        <p:spPr>
          <a:xfrm>
            <a:off x="285751" y="2628900"/>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79206" name="内容占位符 1"/>
          <p:cNvSpPr>
            <a:spLocks noGrp="1" noChangeArrowheads="1"/>
          </p:cNvSpPr>
          <p:nvPr>
            <p:ph idx="1"/>
          </p:nvPr>
        </p:nvSpPr>
        <p:spPr>
          <a:xfrm>
            <a:off x="527051" y="948267"/>
            <a:ext cx="10824633" cy="4999567"/>
          </a:xfrm>
        </p:spPr>
        <p:txBody>
          <a:bodyPr vert="horz" wrap="square" lIns="121904" tIns="60952" rIns="121904" bIns="60952" numCol="1" anchor="t" anchorCtr="0" compatLnSpc="1"/>
          <a:lstStyle/>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出口数量：</a:t>
            </a:r>
            <a:r>
              <a:rPr kumimoji="0" lang="zh-CN" altLang="en-US" sz="1865"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可按实际出口数量或申报退税数量填写                     按申报退税数量填写</a:t>
            </a:r>
            <a:endParaRPr kumimoji="0" lang="zh-CN" altLang="en-US" sz="1865"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1865"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66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129031" name="矩形 5"/>
          <p:cNvSpPr/>
          <p:nvPr/>
        </p:nvSpPr>
        <p:spPr>
          <a:xfrm>
            <a:off x="1642533" y="3043767"/>
            <a:ext cx="1636184" cy="113241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9032" name="箭头: 下 7"/>
          <p:cNvSpPr/>
          <p:nvPr/>
        </p:nvSpPr>
        <p:spPr>
          <a:xfrm>
            <a:off x="5808133" y="2829984"/>
            <a:ext cx="1168400" cy="2620433"/>
          </a:xfrm>
          <a:prstGeom prst="downArrow">
            <a:avLst>
              <a:gd name="adj1" fmla="val 50000"/>
              <a:gd name="adj2" fmla="val 49932"/>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9033" name="箭头: 下 9"/>
          <p:cNvSpPr/>
          <p:nvPr/>
        </p:nvSpPr>
        <p:spPr>
          <a:xfrm>
            <a:off x="5137151" y="2616200"/>
            <a:ext cx="958849" cy="649817"/>
          </a:xfrm>
          <a:prstGeom prst="downArrow">
            <a:avLst>
              <a:gd name="adj1" fmla="val 50000"/>
              <a:gd name="adj2" fmla="val 50000"/>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9034" name="箭头: 下 10"/>
          <p:cNvSpPr/>
          <p:nvPr/>
        </p:nvSpPr>
        <p:spPr>
          <a:xfrm>
            <a:off x="3852333" y="3266017"/>
            <a:ext cx="647700" cy="1305983"/>
          </a:xfrm>
          <a:prstGeom prst="downArrow">
            <a:avLst>
              <a:gd name="adj1" fmla="val 50000"/>
              <a:gd name="adj2" fmla="val 49941"/>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9035"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sp>
        <p:nvSpPr>
          <p:cNvPr id="4" name="箭头: 右 3"/>
          <p:cNvSpPr/>
          <p:nvPr/>
        </p:nvSpPr>
        <p:spPr>
          <a:xfrm>
            <a:off x="6227233" y="1185333"/>
            <a:ext cx="823384" cy="495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aphicFrame>
        <p:nvGraphicFramePr>
          <p:cNvPr id="2" name="表格 2"/>
          <p:cNvGraphicFramePr>
            <a:graphicFrameLocks noGrp="1"/>
          </p:cNvGraphicFramePr>
          <p:nvPr/>
        </p:nvGraphicFramePr>
        <p:xfrm>
          <a:off x="2235200" y="4195233"/>
          <a:ext cx="6779260" cy="1953260"/>
        </p:xfrm>
        <a:graphic>
          <a:graphicData uri="http://schemas.openxmlformats.org/drawingml/2006/table">
            <a:tbl>
              <a:tblPr firstRow="1" bandRow="1">
                <a:tableStyleId>{5C22544A-7EE6-4342-B048-85BDC9FD1C3A}</a:tableStyleId>
              </a:tblPr>
              <a:tblGrid>
                <a:gridCol w="3389630"/>
                <a:gridCol w="3389630"/>
              </a:tblGrid>
              <a:tr h="488315">
                <a:tc>
                  <a:txBody>
                    <a:bodyPr/>
                    <a:lstStyle/>
                    <a:p>
                      <a:r>
                        <a:rPr lang="zh-CN" altLang="en-US" sz="2400" dirty="0"/>
                        <a:t>出口明细</a:t>
                      </a:r>
                      <a:endParaRPr lang="zh-CN" altLang="en-US" sz="2400" dirty="0"/>
                    </a:p>
                  </a:txBody>
                  <a:tcPr marL="121928" marR="121928" marT="60986" marB="60986"/>
                </a:tc>
                <a:tc>
                  <a:txBody>
                    <a:bodyPr/>
                    <a:lstStyle/>
                    <a:p>
                      <a:r>
                        <a:rPr lang="zh-CN" altLang="en-US" sz="2400" dirty="0"/>
                        <a:t>出口数量</a:t>
                      </a:r>
                      <a:endParaRPr lang="zh-CN" altLang="en-US" sz="2400" dirty="0"/>
                    </a:p>
                  </a:txBody>
                  <a:tcPr marL="121928" marR="121928" marT="60986" marB="60986"/>
                </a:tc>
              </a:tr>
              <a:tr h="488315">
                <a:tc>
                  <a:txBody>
                    <a:bodyPr/>
                    <a:lstStyle/>
                    <a:p>
                      <a:r>
                        <a:rPr lang="en-US" altLang="zh-CN" sz="2400" dirty="0"/>
                        <a:t>001</a:t>
                      </a:r>
                      <a:endParaRPr lang="zh-CN" altLang="en-US" sz="2400" dirty="0"/>
                    </a:p>
                  </a:txBody>
                  <a:tcPr marL="121928" marR="121928" marT="60986" marB="60986"/>
                </a:tc>
                <a:tc>
                  <a:txBody>
                    <a:bodyPr/>
                    <a:lstStyle/>
                    <a:p>
                      <a:r>
                        <a:rPr lang="en-US" altLang="zh-CN" sz="2400" dirty="0">
                          <a:solidFill>
                            <a:schemeClr val="tx1"/>
                          </a:solidFill>
                        </a:rPr>
                        <a:t>1000</a:t>
                      </a:r>
                      <a:r>
                        <a:rPr lang="zh-CN" altLang="en-US" sz="2400" dirty="0">
                          <a:solidFill>
                            <a:schemeClr val="tx1"/>
                          </a:solidFill>
                        </a:rPr>
                        <a:t>（</a:t>
                      </a:r>
                      <a:r>
                        <a:rPr lang="en-US" altLang="zh-CN" sz="2400" dirty="0">
                          <a:solidFill>
                            <a:schemeClr val="tx1"/>
                          </a:solidFill>
                        </a:rPr>
                        <a:t>500</a:t>
                      </a:r>
                      <a:r>
                        <a:rPr lang="zh-CN" altLang="en-US" sz="2400" dirty="0">
                          <a:solidFill>
                            <a:schemeClr val="tx1"/>
                          </a:solidFill>
                        </a:rPr>
                        <a:t>）</a:t>
                      </a:r>
                      <a:endParaRPr lang="zh-CN" altLang="en-US" sz="2400" dirty="0">
                        <a:solidFill>
                          <a:schemeClr val="tx1"/>
                        </a:solidFill>
                      </a:endParaRPr>
                    </a:p>
                  </a:txBody>
                  <a:tcPr marL="121928" marR="121928" marT="60986" marB="60986"/>
                </a:tc>
              </a:tr>
              <a:tr h="488315">
                <a:tc>
                  <a:txBody>
                    <a:bodyPr/>
                    <a:lstStyle/>
                    <a:p>
                      <a:r>
                        <a:rPr lang="zh-CN" altLang="en-US" sz="2400" dirty="0"/>
                        <a:t>进货明细</a:t>
                      </a:r>
                      <a:endParaRPr lang="zh-CN" altLang="en-US" sz="2400" dirty="0"/>
                    </a:p>
                  </a:txBody>
                  <a:tcPr marL="121928" marR="121928" marT="60986" marB="60986"/>
                </a:tc>
                <a:tc>
                  <a:txBody>
                    <a:bodyPr/>
                    <a:lstStyle/>
                    <a:p>
                      <a:r>
                        <a:rPr lang="zh-CN" altLang="en-US" sz="2400" dirty="0"/>
                        <a:t>数量</a:t>
                      </a:r>
                      <a:endParaRPr lang="zh-CN" altLang="en-US" sz="2400" dirty="0"/>
                    </a:p>
                  </a:txBody>
                  <a:tcPr marL="121928" marR="121928" marT="60986" marB="60986"/>
                </a:tc>
              </a:tr>
              <a:tr h="488315">
                <a:tc>
                  <a:txBody>
                    <a:bodyPr/>
                    <a:lstStyle/>
                    <a:p>
                      <a:r>
                        <a:rPr lang="en-US" altLang="zh-CN" sz="2400" dirty="0"/>
                        <a:t>001</a:t>
                      </a:r>
                      <a:endParaRPr lang="zh-CN" altLang="en-US" sz="2400" dirty="0"/>
                    </a:p>
                  </a:txBody>
                  <a:tcPr marL="121928" marR="121928" marT="60986" marB="60986"/>
                </a:tc>
                <a:tc>
                  <a:txBody>
                    <a:bodyPr/>
                    <a:lstStyle/>
                    <a:p>
                      <a:r>
                        <a:rPr lang="en-US" altLang="zh-CN" sz="2400" dirty="0">
                          <a:solidFill>
                            <a:schemeClr val="tx1"/>
                          </a:solidFill>
                        </a:rPr>
                        <a:t>500</a:t>
                      </a:r>
                      <a:endParaRPr lang="zh-CN" altLang="en-US" sz="2400" dirty="0">
                        <a:solidFill>
                          <a:schemeClr val="tx1"/>
                        </a:solidFill>
                      </a:endParaRPr>
                    </a:p>
                  </a:txBody>
                  <a:tcPr marL="121928" marR="121928" marT="60986" marB="60986"/>
                </a:tc>
              </a:tr>
            </a:tbl>
          </a:graphicData>
        </a:graphic>
      </p:graphicFrame>
      <p:graphicFrame>
        <p:nvGraphicFramePr>
          <p:cNvPr id="6" name="表格 6"/>
          <p:cNvGraphicFramePr>
            <a:graphicFrameLocks noGrp="1"/>
          </p:cNvGraphicFramePr>
          <p:nvPr/>
        </p:nvGraphicFramePr>
        <p:xfrm>
          <a:off x="2235200" y="1871133"/>
          <a:ext cx="6823710" cy="1978660"/>
        </p:xfrm>
        <a:graphic>
          <a:graphicData uri="http://schemas.openxmlformats.org/drawingml/2006/table">
            <a:tbl>
              <a:tblPr firstRow="1" bandRow="1">
                <a:tableStyleId>{5C22544A-7EE6-4342-B048-85BDC9FD1C3A}</a:tableStyleId>
              </a:tblPr>
              <a:tblGrid>
                <a:gridCol w="3411855"/>
                <a:gridCol w="3411855"/>
              </a:tblGrid>
              <a:tr h="494665">
                <a:tc>
                  <a:txBody>
                    <a:bodyPr/>
                    <a:lstStyle/>
                    <a:p>
                      <a:r>
                        <a:rPr lang="zh-CN" altLang="en-US" sz="2400" dirty="0"/>
                        <a:t>出口明细</a:t>
                      </a:r>
                      <a:endParaRPr lang="zh-CN" altLang="en-US" sz="2400" dirty="0"/>
                    </a:p>
                  </a:txBody>
                  <a:tcPr marL="121908" marR="121908" marT="60933" marB="60933"/>
                </a:tc>
                <a:tc>
                  <a:txBody>
                    <a:bodyPr/>
                    <a:lstStyle/>
                    <a:p>
                      <a:r>
                        <a:rPr lang="zh-CN" altLang="en-US" sz="2400" dirty="0"/>
                        <a:t>出口数量</a:t>
                      </a:r>
                      <a:endParaRPr lang="zh-CN" altLang="en-US" sz="2400" dirty="0"/>
                    </a:p>
                  </a:txBody>
                  <a:tcPr marL="121908" marR="121908" marT="60933" marB="60933"/>
                </a:tc>
              </a:tr>
              <a:tr h="494665">
                <a:tc>
                  <a:txBody>
                    <a:bodyPr/>
                    <a:lstStyle/>
                    <a:p>
                      <a:r>
                        <a:rPr lang="en-US" altLang="zh-CN" sz="2400" dirty="0"/>
                        <a:t>001</a:t>
                      </a:r>
                      <a:endParaRPr lang="zh-CN" altLang="en-US" sz="2400" dirty="0"/>
                    </a:p>
                  </a:txBody>
                  <a:tcPr marL="121908" marR="121908" marT="60933" marB="60933"/>
                </a:tc>
                <a:tc>
                  <a:txBody>
                    <a:bodyPr/>
                    <a:lstStyle/>
                    <a:p>
                      <a:r>
                        <a:rPr lang="en-US" altLang="zh-CN" sz="2400" dirty="0"/>
                        <a:t>500</a:t>
                      </a:r>
                      <a:endParaRPr lang="zh-CN" altLang="en-US" sz="2400" dirty="0"/>
                    </a:p>
                  </a:txBody>
                  <a:tcPr marL="121908" marR="121908" marT="60933" marB="60933"/>
                </a:tc>
              </a:tr>
              <a:tr h="494665">
                <a:tc>
                  <a:txBody>
                    <a:bodyPr/>
                    <a:lstStyle/>
                    <a:p>
                      <a:r>
                        <a:rPr lang="zh-CN" altLang="en-US" sz="2400" dirty="0"/>
                        <a:t>进货明细</a:t>
                      </a:r>
                      <a:endParaRPr lang="zh-CN" altLang="en-US" sz="2400" dirty="0"/>
                    </a:p>
                  </a:txBody>
                  <a:tcPr marL="121908" marR="121908" marT="60933" marB="60933"/>
                </a:tc>
                <a:tc>
                  <a:txBody>
                    <a:bodyPr/>
                    <a:lstStyle/>
                    <a:p>
                      <a:r>
                        <a:rPr lang="zh-CN" altLang="en-US" sz="2400" dirty="0"/>
                        <a:t>数量</a:t>
                      </a:r>
                      <a:endParaRPr lang="zh-CN" altLang="en-US" sz="2400" dirty="0"/>
                    </a:p>
                  </a:txBody>
                  <a:tcPr marL="121908" marR="121908" marT="60933" marB="60933"/>
                </a:tc>
              </a:tr>
              <a:tr h="494665">
                <a:tc>
                  <a:txBody>
                    <a:bodyPr/>
                    <a:lstStyle/>
                    <a:p>
                      <a:r>
                        <a:rPr lang="en-US" altLang="zh-CN" sz="2400" dirty="0"/>
                        <a:t>001</a:t>
                      </a:r>
                      <a:endParaRPr lang="zh-CN" altLang="en-US" sz="2400" dirty="0"/>
                    </a:p>
                  </a:txBody>
                  <a:tcPr marL="121908" marR="121908" marT="60933" marB="60933"/>
                </a:tc>
                <a:tc>
                  <a:txBody>
                    <a:bodyPr/>
                    <a:lstStyle/>
                    <a:p>
                      <a:r>
                        <a:rPr lang="en-US" altLang="zh-CN" sz="2400" dirty="0">
                          <a:solidFill>
                            <a:schemeClr val="tx1"/>
                          </a:solidFill>
                        </a:rPr>
                        <a:t>500</a:t>
                      </a:r>
                      <a:endParaRPr lang="zh-CN" altLang="en-US" sz="2400" dirty="0">
                        <a:solidFill>
                          <a:schemeClr val="tx1"/>
                        </a:solidFill>
                      </a:endParaRPr>
                    </a:p>
                  </a:txBody>
                  <a:tcPr marL="121908" marR="121908" marT="60933" marB="60933"/>
                </a:tc>
              </a:tr>
            </a:tbl>
          </a:graphicData>
        </a:graphic>
      </p:graphicFrame>
      <p:sp>
        <p:nvSpPr>
          <p:cNvPr id="129071" name="文本框 7"/>
          <p:cNvSpPr txBox="1"/>
          <p:nvPr/>
        </p:nvSpPr>
        <p:spPr>
          <a:xfrm>
            <a:off x="1030817" y="2228851"/>
            <a:ext cx="768349" cy="354203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3735" dirty="0">
                <a:latin typeface="微软雅黑" panose="020B0503020204020204" pitchFamily="34" charset="-122"/>
              </a:rPr>
              <a:t>新</a:t>
            </a:r>
            <a:endParaRPr lang="en-US" altLang="zh-CN" sz="3735" dirty="0">
              <a:latin typeface="微软雅黑" panose="020B0503020204020204" pitchFamily="34" charset="-122"/>
            </a:endParaRPr>
          </a:p>
          <a:p>
            <a:pPr marL="0" lvl="0" indent="0" defTabSz="914400">
              <a:spcBef>
                <a:spcPct val="0"/>
              </a:spcBef>
              <a:buFontTx/>
              <a:buNone/>
            </a:pPr>
            <a:endParaRPr lang="en-US" altLang="zh-CN" sz="3735" dirty="0">
              <a:latin typeface="微软雅黑" panose="020B0503020204020204" pitchFamily="34" charset="-122"/>
            </a:endParaRPr>
          </a:p>
          <a:p>
            <a:pPr marL="0" lvl="0" indent="0" defTabSz="914400">
              <a:spcBef>
                <a:spcPct val="0"/>
              </a:spcBef>
              <a:buFontTx/>
              <a:buNone/>
            </a:pPr>
            <a:endParaRPr lang="en-US" altLang="zh-CN" sz="3735" dirty="0">
              <a:latin typeface="微软雅黑" panose="020B0503020204020204" pitchFamily="34" charset="-122"/>
            </a:endParaRPr>
          </a:p>
          <a:p>
            <a:pPr marL="0" lvl="0" indent="0" defTabSz="914400">
              <a:spcBef>
                <a:spcPct val="0"/>
              </a:spcBef>
              <a:buFontTx/>
              <a:buNone/>
            </a:pPr>
            <a:endParaRPr lang="en-US" altLang="zh-CN" sz="3735" dirty="0">
              <a:latin typeface="微软雅黑" panose="020B0503020204020204" pitchFamily="34" charset="-122"/>
            </a:endParaRPr>
          </a:p>
          <a:p>
            <a:pPr marL="0" lvl="0" indent="0" defTabSz="914400">
              <a:spcBef>
                <a:spcPct val="0"/>
              </a:spcBef>
              <a:buFontTx/>
              <a:buNone/>
            </a:pPr>
            <a:endParaRPr lang="en-US" altLang="zh-CN" sz="3735" dirty="0">
              <a:latin typeface="微软雅黑" panose="020B0503020204020204" pitchFamily="34" charset="-122"/>
            </a:endParaRPr>
          </a:p>
          <a:p>
            <a:pPr marL="0" lvl="0" indent="0" defTabSz="914400">
              <a:spcBef>
                <a:spcPct val="0"/>
              </a:spcBef>
              <a:buFontTx/>
              <a:buNone/>
            </a:pPr>
            <a:r>
              <a:rPr lang="zh-CN" altLang="en-US" sz="3735" dirty="0">
                <a:latin typeface="微软雅黑" panose="020B0503020204020204" pitchFamily="34" charset="-122"/>
              </a:rPr>
              <a:t>旧</a:t>
            </a:r>
            <a:endParaRPr lang="zh-CN" altLang="en-US" sz="3735" dirty="0">
              <a:latin typeface="微软雅黑" panose="020B0503020204020204" pitchFamily="34" charset="-122"/>
            </a:endParaRPr>
          </a:p>
        </p:txBody>
      </p:sp>
    </p:spTree>
  </p:cSld>
  <p:clrMapOvr>
    <a:masterClrMapping/>
  </p:clrMapOvr>
  <p:transition spd="slow">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31075" name="矩形 5"/>
          <p:cNvSpPr/>
          <p:nvPr/>
        </p:nvSpPr>
        <p:spPr>
          <a:xfrm>
            <a:off x="918633" y="12742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31076"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31078" name="内容占位符 2"/>
          <p:cNvSpPr>
            <a:spLocks noGrp="1"/>
          </p:cNvSpPr>
          <p:nvPr>
            <p:ph idx="1"/>
          </p:nvPr>
        </p:nvSpPr>
        <p:spPr>
          <a:xfrm>
            <a:off x="393700" y="747184"/>
            <a:ext cx="10972800" cy="4389967"/>
          </a:xfrm>
        </p:spPr>
        <p:txBody>
          <a:bodyPr vert="horz" wrap="square" lIns="121904" tIns="60952" rIns="121904" bIns="60952" anchor="t"/>
          <a:p>
            <a:pPr marL="0" indent="0">
              <a:buNone/>
            </a:pPr>
            <a:endParaRPr lang="en-US" altLang="zh-CN" sz="2135" dirty="0">
              <a:latin typeface="微软雅黑" panose="020B0503020204020204" pitchFamily="34" charset="-122"/>
            </a:endParaRPr>
          </a:p>
          <a:p>
            <a:pPr marL="0" indent="0">
              <a:buNone/>
            </a:pPr>
            <a:r>
              <a:rPr lang="zh-CN" altLang="en-US" sz="2135" dirty="0">
                <a:latin typeface="微软雅黑" panose="020B0503020204020204" pitchFamily="34" charset="-122"/>
              </a:rPr>
              <a:t>关联关系：</a:t>
            </a:r>
            <a:r>
              <a:rPr lang="zh-CN" altLang="en-US" sz="2135" dirty="0">
                <a:solidFill>
                  <a:srgbClr val="FF0000"/>
                </a:solidFill>
                <a:latin typeface="微软雅黑" panose="020B0503020204020204" pitchFamily="34" charset="-122"/>
              </a:rPr>
              <a:t>纳税人自行编写</a:t>
            </a:r>
            <a:r>
              <a:rPr lang="zh-CN" altLang="en-US" sz="2135" dirty="0">
                <a:latin typeface="微软雅黑" panose="020B0503020204020204" pitchFamily="34" charset="-122"/>
              </a:rPr>
              <a:t>               </a:t>
            </a:r>
            <a:r>
              <a:rPr lang="zh-CN" altLang="en-US" sz="2135" dirty="0">
                <a:solidFill>
                  <a:srgbClr val="FF0000"/>
                </a:solidFill>
                <a:latin typeface="微软雅黑" panose="020B0503020204020204" pitchFamily="34" charset="-122"/>
              </a:rPr>
              <a:t>每</a:t>
            </a:r>
            <a:r>
              <a:rPr lang="en-US" altLang="zh-CN" sz="2135" dirty="0">
                <a:solidFill>
                  <a:srgbClr val="FF0000"/>
                </a:solidFill>
                <a:latin typeface="微软雅黑" panose="020B0503020204020204" pitchFamily="34" charset="-122"/>
              </a:rPr>
              <a:t>21</a:t>
            </a:r>
            <a:r>
              <a:rPr lang="zh-CN" altLang="en-US" sz="2135" dirty="0">
                <a:solidFill>
                  <a:srgbClr val="FF0000"/>
                </a:solidFill>
                <a:latin typeface="微软雅黑" panose="020B0503020204020204" pitchFamily="34" charset="-122"/>
              </a:rPr>
              <a:t>位报关单号应作为一个关联号编写单位</a:t>
            </a:r>
            <a:endParaRPr lang="en-US" altLang="zh-CN" sz="2135" dirty="0">
              <a:solidFill>
                <a:srgbClr val="FF0000"/>
              </a:solidFill>
              <a:latin typeface="微软雅黑" panose="020B0503020204020204" pitchFamily="34" charset="-122"/>
            </a:endParaRPr>
          </a:p>
          <a:p>
            <a:pPr marL="0" indent="0">
              <a:buNone/>
            </a:pPr>
            <a:endParaRPr lang="en-US" altLang="zh-CN" dirty="0">
              <a:latin typeface="微软雅黑" panose="020B0503020204020204" pitchFamily="34" charset="-122"/>
            </a:endParaRPr>
          </a:p>
        </p:txBody>
      </p:sp>
      <p:sp>
        <p:nvSpPr>
          <p:cNvPr id="131079" name="标题 1"/>
          <p:cNvSpPr txBox="1"/>
          <p:nvPr/>
        </p:nvSpPr>
        <p:spPr>
          <a:xfrm>
            <a:off x="2679700" y="1926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sp>
        <p:nvSpPr>
          <p:cNvPr id="14" name="箭头: 右 13"/>
          <p:cNvSpPr/>
          <p:nvPr/>
        </p:nvSpPr>
        <p:spPr>
          <a:xfrm>
            <a:off x="4073948" y="1469814"/>
            <a:ext cx="1284817" cy="2730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131081" name="图片 1"/>
          <p:cNvPicPr>
            <a:picLocks noChangeAspect="1"/>
          </p:cNvPicPr>
          <p:nvPr/>
        </p:nvPicPr>
        <p:blipFill>
          <a:blip r:embed="rId1"/>
          <a:stretch>
            <a:fillRect/>
          </a:stretch>
        </p:blipFill>
        <p:spPr>
          <a:xfrm>
            <a:off x="482600" y="2309918"/>
            <a:ext cx="10972800" cy="4034367"/>
          </a:xfrm>
          <a:prstGeom prst="rect">
            <a:avLst/>
          </a:prstGeom>
          <a:noFill/>
          <a:ln w="9525">
            <a:noFill/>
          </a:ln>
        </p:spPr>
      </p:pic>
    </p:spTree>
  </p:cSld>
  <p:clrMapOvr>
    <a:masterClrMapping/>
  </p:clrMapOvr>
  <p:transition spd="slow">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33123"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33124"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79206" name="内容占位符 1"/>
          <p:cNvSpPr>
            <a:spLocks noGrp="1" noChangeArrowheads="1"/>
          </p:cNvSpPr>
          <p:nvPr>
            <p:ph idx="1"/>
          </p:nvPr>
        </p:nvSpPr>
        <p:spPr>
          <a:xfrm>
            <a:off x="599017" y="1143000"/>
            <a:ext cx="10826751" cy="1797051"/>
          </a:xfrm>
        </p:spPr>
        <p:txBody>
          <a:bodyPr vert="horz" wrap="square" lIns="121904" tIns="60952" rIns="121904" bIns="60952" numCol="1" anchor="t" anchorCtr="0" compatLnSpc="1"/>
          <a:lstStyle/>
          <a:p>
            <a:pPr marL="0" marR="0" lvl="0" indent="0" algn="just" defTabSz="91313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）出口明细中：一个关联号下报关单号唯一</a:t>
            </a:r>
            <a:r>
              <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不会再出现一个关联号对应多个报关单号的情形</a:t>
            </a:r>
            <a:endPar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0" marR="0" lvl="0" indent="0" algn="ctr"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3200" b="0" i="0" u="none" strike="noStrike" kern="1200" cap="none" spc="0" normalizeH="0" baseline="0" noProof="0" dirty="0">
              <a:ln>
                <a:noFill/>
              </a:ln>
              <a:solidFill>
                <a:schemeClr val="accent1"/>
              </a:solidFill>
              <a:effectLst/>
              <a:uLnTx/>
              <a:uFillTx/>
              <a:latin typeface="+mj-ea"/>
              <a:ea typeface="+mj-ea"/>
              <a:cs typeface="+mn-cs"/>
            </a:endParaRPr>
          </a:p>
          <a:p>
            <a:pPr marL="0" marR="0" lvl="0" indent="0" algn="ctr"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3200" b="0" i="0" u="none" strike="noStrike" kern="1200" cap="none" spc="0" normalizeH="0" baseline="0" noProof="0" dirty="0">
              <a:ln>
                <a:noFill/>
              </a:ln>
              <a:solidFill>
                <a:schemeClr val="accent1"/>
              </a:solidFill>
              <a:effectLst/>
              <a:uLnTx/>
              <a:uFillTx/>
              <a:latin typeface="+mj-ea"/>
              <a:ea typeface="+mj-ea"/>
              <a:cs typeface="+mn-cs"/>
            </a:endParaRPr>
          </a:p>
        </p:txBody>
      </p:sp>
      <p:graphicFrame>
        <p:nvGraphicFramePr>
          <p:cNvPr id="7" name="表格 7"/>
          <p:cNvGraphicFramePr>
            <a:graphicFrameLocks noGrp="1"/>
          </p:cNvGraphicFramePr>
          <p:nvPr/>
        </p:nvGraphicFramePr>
        <p:xfrm>
          <a:off x="1183217" y="1775884"/>
          <a:ext cx="3100705" cy="1108075"/>
        </p:xfrm>
        <a:graphic>
          <a:graphicData uri="http://schemas.openxmlformats.org/drawingml/2006/table">
            <a:tbl>
              <a:tblPr firstRow="1" bandRow="1">
                <a:tableStyleId>{5C22544A-7EE6-4342-B048-85BDC9FD1C3A}</a:tableStyleId>
              </a:tblPr>
              <a:tblGrid>
                <a:gridCol w="1458595"/>
                <a:gridCol w="1642110"/>
              </a:tblGrid>
              <a:tr h="620395">
                <a:tc>
                  <a:txBody>
                    <a:bodyPr/>
                    <a:lstStyle/>
                    <a:p>
                      <a:pPr algn="ctr"/>
                      <a:r>
                        <a:rPr lang="zh-CN" altLang="en-US" sz="2400" dirty="0"/>
                        <a:t>关联号</a:t>
                      </a:r>
                      <a:endParaRPr lang="zh-CN" altLang="en-US" sz="2400" dirty="0"/>
                    </a:p>
                  </a:txBody>
                  <a:tcPr marL="121925" marR="121925" marT="60986" marB="60986"/>
                </a:tc>
                <a:tc>
                  <a:txBody>
                    <a:bodyPr/>
                    <a:lstStyle/>
                    <a:p>
                      <a:pPr algn="ctr"/>
                      <a:r>
                        <a:rPr lang="zh-CN" altLang="en-US" sz="2400" dirty="0"/>
                        <a:t>报关单号</a:t>
                      </a:r>
                      <a:endParaRPr lang="zh-CN" altLang="en-US" sz="2400" dirty="0"/>
                    </a:p>
                  </a:txBody>
                  <a:tcPr marL="121925" marR="121925" marT="60986" marB="60986"/>
                </a:tc>
              </a:tr>
              <a:tr h="487680">
                <a:tc>
                  <a:txBody>
                    <a:bodyPr/>
                    <a:lstStyle/>
                    <a:p>
                      <a:pPr algn="ctr"/>
                      <a:r>
                        <a:rPr lang="en-US" altLang="zh-CN" sz="2400" dirty="0"/>
                        <a:t>A</a:t>
                      </a:r>
                      <a:endParaRPr lang="zh-CN" altLang="en-US" sz="2400" dirty="0"/>
                    </a:p>
                  </a:txBody>
                  <a:tcPr marL="121925" marR="121925" marT="60986" marB="60986"/>
                </a:tc>
                <a:tc>
                  <a:txBody>
                    <a:bodyPr/>
                    <a:lstStyle/>
                    <a:p>
                      <a:pPr algn="ctr"/>
                      <a:r>
                        <a:rPr lang="en-US" altLang="zh-CN" sz="2400" dirty="0"/>
                        <a:t>001</a:t>
                      </a:r>
                      <a:endParaRPr lang="zh-CN" altLang="en-US" sz="2400" dirty="0"/>
                    </a:p>
                  </a:txBody>
                  <a:tcPr marL="121925" marR="121925" marT="60986" marB="60986"/>
                </a:tc>
              </a:tr>
            </a:tbl>
          </a:graphicData>
        </a:graphic>
      </p:graphicFrame>
      <p:sp>
        <p:nvSpPr>
          <p:cNvPr id="9" name="箭头: 左 8"/>
          <p:cNvSpPr/>
          <p:nvPr/>
        </p:nvSpPr>
        <p:spPr>
          <a:xfrm>
            <a:off x="4472517" y="2311400"/>
            <a:ext cx="1839383" cy="440267"/>
          </a:xfrm>
          <a:prstGeom prst="leftArrow">
            <a:avLst>
              <a:gd name="adj1" fmla="val 50000"/>
              <a:gd name="adj2" fmla="val 50018"/>
            </a:avLst>
          </a:prstGeom>
          <a:solidFill>
            <a:srgbClr val="FF0000"/>
          </a:solidFill>
          <a:ln w="952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33139" name="文本框 9"/>
          <p:cNvSpPr txBox="1"/>
          <p:nvPr/>
        </p:nvSpPr>
        <p:spPr>
          <a:xfrm>
            <a:off x="599017" y="3189817"/>
            <a:ext cx="10005483" cy="37846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1865" dirty="0">
                <a:latin typeface="微软雅黑" panose="020B0503020204020204" pitchFamily="34" charset="-122"/>
              </a:rPr>
              <a:t>（</a:t>
            </a:r>
            <a:r>
              <a:rPr lang="en-US" altLang="zh-CN" sz="1865" dirty="0">
                <a:latin typeface="微软雅黑" panose="020B0503020204020204" pitchFamily="34" charset="-122"/>
              </a:rPr>
              <a:t>2</a:t>
            </a:r>
            <a:r>
              <a:rPr lang="zh-CN" altLang="en-US" sz="1865" dirty="0">
                <a:latin typeface="微软雅黑" panose="020B0503020204020204" pitchFamily="34" charset="-122"/>
              </a:rPr>
              <a:t>）进货明细中：一个关联号下仍然可能存在多税种、多张进货凭证</a:t>
            </a:r>
            <a:endParaRPr lang="zh-CN" altLang="en-US" sz="1865" dirty="0">
              <a:latin typeface="微软雅黑" panose="020B0503020204020204" pitchFamily="34" charset="-122"/>
            </a:endParaRPr>
          </a:p>
        </p:txBody>
      </p:sp>
      <p:graphicFrame>
        <p:nvGraphicFramePr>
          <p:cNvPr id="13" name="表格 13"/>
          <p:cNvGraphicFramePr>
            <a:graphicFrameLocks noGrp="1"/>
          </p:cNvGraphicFramePr>
          <p:nvPr/>
        </p:nvGraphicFramePr>
        <p:xfrm>
          <a:off x="1109133" y="3729567"/>
          <a:ext cx="4110355" cy="2730500"/>
        </p:xfrm>
        <a:graphic>
          <a:graphicData uri="http://schemas.openxmlformats.org/drawingml/2006/table">
            <a:tbl>
              <a:tblPr firstRow="1" bandRow="1">
                <a:tableStyleId>{5C22544A-7EE6-4342-B048-85BDC9FD1C3A}</a:tableStyleId>
              </a:tblPr>
              <a:tblGrid>
                <a:gridCol w="1264285"/>
                <a:gridCol w="1017905"/>
                <a:gridCol w="1828165"/>
              </a:tblGrid>
              <a:tr h="779780">
                <a:tc>
                  <a:txBody>
                    <a:bodyPr/>
                    <a:lstStyle/>
                    <a:p>
                      <a:pPr algn="ctr"/>
                      <a:r>
                        <a:rPr lang="zh-CN" altLang="en-US" sz="2400" dirty="0"/>
                        <a:t>关联号</a:t>
                      </a:r>
                      <a:endParaRPr lang="zh-CN" altLang="en-US" sz="2400" dirty="0"/>
                    </a:p>
                  </a:txBody>
                  <a:tcPr marL="121902" marR="121902" marT="60918" marB="60918"/>
                </a:tc>
                <a:tc>
                  <a:txBody>
                    <a:bodyPr/>
                    <a:lstStyle/>
                    <a:p>
                      <a:pPr algn="ctr"/>
                      <a:r>
                        <a:rPr lang="zh-CN" altLang="en-US" sz="2400" dirty="0"/>
                        <a:t>税种</a:t>
                      </a:r>
                      <a:endParaRPr lang="zh-CN" altLang="en-US" sz="2400" dirty="0"/>
                    </a:p>
                  </a:txBody>
                  <a:tcPr marL="121902" marR="121902" marT="60918" marB="60918"/>
                </a:tc>
                <a:tc>
                  <a:txBody>
                    <a:bodyPr/>
                    <a:lstStyle/>
                    <a:p>
                      <a:pPr algn="ctr"/>
                      <a:r>
                        <a:rPr lang="zh-CN" altLang="en-US" sz="2400" dirty="0"/>
                        <a:t>进货凭证号</a:t>
                      </a:r>
                      <a:endParaRPr lang="zh-CN" altLang="en-US" sz="2400" dirty="0"/>
                    </a:p>
                  </a:txBody>
                  <a:tcPr marL="121902" marR="121902" marT="60918" marB="60918"/>
                </a:tc>
              </a:tr>
              <a:tr h="487680">
                <a:tc>
                  <a:txBody>
                    <a:bodyPr/>
                    <a:lstStyle/>
                    <a:p>
                      <a:pPr algn="ctr"/>
                      <a:r>
                        <a:rPr lang="en-US" altLang="zh-CN" sz="2400" dirty="0"/>
                        <a:t>A</a:t>
                      </a:r>
                      <a:endParaRPr lang="zh-CN" altLang="en-US" sz="2400" dirty="0"/>
                    </a:p>
                  </a:txBody>
                  <a:tcPr marL="121902" marR="121902" marT="60918" marB="60918"/>
                </a:tc>
                <a:tc>
                  <a:txBody>
                    <a:bodyPr/>
                    <a:lstStyle/>
                    <a:p>
                      <a:pPr algn="ctr"/>
                      <a:r>
                        <a:rPr lang="en-US" altLang="zh-CN" sz="2400" dirty="0"/>
                        <a:t>V</a:t>
                      </a:r>
                      <a:endParaRPr lang="zh-CN" altLang="en-US" sz="2400" dirty="0"/>
                    </a:p>
                  </a:txBody>
                  <a:tcPr marL="121902" marR="121902" marT="60918" marB="60918"/>
                </a:tc>
                <a:tc>
                  <a:txBody>
                    <a:bodyPr/>
                    <a:lstStyle/>
                    <a:p>
                      <a:pPr algn="ctr"/>
                      <a:r>
                        <a:rPr lang="en-US" altLang="zh-CN" sz="2400" dirty="0"/>
                        <a:t>123</a:t>
                      </a:r>
                      <a:endParaRPr lang="zh-CN" altLang="en-US" sz="2400" dirty="0"/>
                    </a:p>
                  </a:txBody>
                  <a:tcPr marL="121902" marR="121902" marT="60918" marB="60918"/>
                </a:tc>
              </a:tr>
              <a:tr h="487680">
                <a:tc>
                  <a:txBody>
                    <a:bodyPr/>
                    <a:lstStyle/>
                    <a:p>
                      <a:pPr algn="ctr"/>
                      <a:r>
                        <a:rPr lang="en-US" altLang="zh-CN" sz="2400" dirty="0"/>
                        <a:t>A</a:t>
                      </a:r>
                      <a:endParaRPr lang="zh-CN" altLang="en-US" sz="2400" dirty="0"/>
                    </a:p>
                  </a:txBody>
                  <a:tcPr marL="121902" marR="121902" marT="60918" marB="60918"/>
                </a:tc>
                <a:tc>
                  <a:txBody>
                    <a:bodyPr/>
                    <a:lstStyle/>
                    <a:p>
                      <a:pPr algn="ctr"/>
                      <a:r>
                        <a:rPr lang="en-US" altLang="zh-CN" sz="2400" dirty="0"/>
                        <a:t>V</a:t>
                      </a:r>
                      <a:endParaRPr lang="zh-CN" altLang="en-US" sz="2400" dirty="0"/>
                    </a:p>
                  </a:txBody>
                  <a:tcPr marL="121902" marR="121902" marT="60918" marB="60918"/>
                </a:tc>
                <a:tc>
                  <a:txBody>
                    <a:bodyPr/>
                    <a:lstStyle/>
                    <a:p>
                      <a:pPr algn="ctr"/>
                      <a:r>
                        <a:rPr lang="en-US" altLang="zh-CN" sz="2400" dirty="0"/>
                        <a:t>456</a:t>
                      </a:r>
                      <a:endParaRPr lang="zh-CN" altLang="en-US" sz="2400" dirty="0"/>
                    </a:p>
                  </a:txBody>
                  <a:tcPr marL="121902" marR="121902" marT="60918" marB="60918"/>
                </a:tc>
              </a:tr>
              <a:tr h="487680">
                <a:tc>
                  <a:txBody>
                    <a:bodyPr/>
                    <a:lstStyle/>
                    <a:p>
                      <a:pPr algn="ctr"/>
                      <a:r>
                        <a:rPr lang="en-US" altLang="zh-CN" sz="2400" dirty="0"/>
                        <a:t>A</a:t>
                      </a:r>
                      <a:endParaRPr lang="zh-CN" altLang="en-US" sz="2400" dirty="0"/>
                    </a:p>
                  </a:txBody>
                  <a:tcPr marL="121902" marR="121902" marT="60918" marB="60918"/>
                </a:tc>
                <a:tc>
                  <a:txBody>
                    <a:bodyPr/>
                    <a:lstStyle/>
                    <a:p>
                      <a:pPr algn="ctr"/>
                      <a:r>
                        <a:rPr lang="en-US" altLang="zh-CN" sz="2400" dirty="0"/>
                        <a:t>C</a:t>
                      </a:r>
                      <a:endParaRPr lang="zh-CN" altLang="en-US" sz="2400" dirty="0"/>
                    </a:p>
                  </a:txBody>
                  <a:tcPr marL="121902" marR="121902" marT="60918" marB="60918"/>
                </a:tc>
                <a:tc>
                  <a:txBody>
                    <a:bodyPr/>
                    <a:lstStyle/>
                    <a:p>
                      <a:pPr algn="ctr"/>
                      <a:r>
                        <a:rPr lang="en-US" altLang="zh-CN" sz="2400" dirty="0"/>
                        <a:t>789</a:t>
                      </a:r>
                      <a:endParaRPr lang="zh-CN" altLang="en-US" sz="2400" dirty="0"/>
                    </a:p>
                  </a:txBody>
                  <a:tcPr marL="121902" marR="121902" marT="60918" marB="60918"/>
                </a:tc>
              </a:tr>
              <a:tr h="487680">
                <a:tc>
                  <a:txBody>
                    <a:bodyPr/>
                    <a:lstStyle/>
                    <a:p>
                      <a:pPr algn="ctr"/>
                      <a:r>
                        <a:rPr lang="en-US" altLang="zh-CN" sz="2400" dirty="0"/>
                        <a:t>A</a:t>
                      </a:r>
                      <a:endParaRPr lang="zh-CN" altLang="en-US" sz="2400" dirty="0"/>
                    </a:p>
                  </a:txBody>
                  <a:tcPr marL="121902" marR="121902" marT="60918" marB="60918"/>
                </a:tc>
                <a:tc>
                  <a:txBody>
                    <a:bodyPr/>
                    <a:lstStyle/>
                    <a:p>
                      <a:pPr algn="ctr"/>
                      <a:r>
                        <a:rPr lang="en-US" altLang="zh-CN" sz="2400" dirty="0"/>
                        <a:t>C</a:t>
                      </a:r>
                      <a:endParaRPr lang="zh-CN" altLang="en-US" sz="2400" dirty="0"/>
                    </a:p>
                  </a:txBody>
                  <a:tcPr marL="121902" marR="121902" marT="60918" marB="60918"/>
                </a:tc>
                <a:tc>
                  <a:txBody>
                    <a:bodyPr/>
                    <a:lstStyle/>
                    <a:p>
                      <a:pPr algn="ctr"/>
                      <a:r>
                        <a:rPr lang="en-US" altLang="zh-CN" sz="2400" dirty="0"/>
                        <a:t>012</a:t>
                      </a:r>
                      <a:endParaRPr lang="zh-CN" altLang="en-US" sz="2400" dirty="0"/>
                    </a:p>
                  </a:txBody>
                  <a:tcPr marL="121902" marR="121902" marT="60918" marB="60918"/>
                </a:tc>
              </a:tr>
            </a:tbl>
          </a:graphicData>
        </a:graphic>
      </p:graphicFrame>
      <p:sp>
        <p:nvSpPr>
          <p:cNvPr id="15" name="箭头: 左 14"/>
          <p:cNvSpPr/>
          <p:nvPr/>
        </p:nvSpPr>
        <p:spPr>
          <a:xfrm>
            <a:off x="5463117" y="4540251"/>
            <a:ext cx="1756833" cy="1246716"/>
          </a:xfrm>
          <a:prstGeom prst="leftArrow">
            <a:avLst>
              <a:gd name="adj1" fmla="val 50000"/>
              <a:gd name="adj2" fmla="val 49940"/>
            </a:avLst>
          </a:prstGeom>
          <a:solidFill>
            <a:srgbClr val="FF0000"/>
          </a:solidFill>
          <a:ln w="952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33167"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5"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35171" name="矩形 5"/>
          <p:cNvSpPr/>
          <p:nvPr/>
        </p:nvSpPr>
        <p:spPr>
          <a:xfrm>
            <a:off x="918633" y="1943100"/>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35172" name="文本框 6"/>
          <p:cNvSpPr txBox="1"/>
          <p:nvPr/>
        </p:nvSpPr>
        <p:spPr>
          <a:xfrm>
            <a:off x="285751" y="2628900"/>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79206" name="内容占位符 1"/>
          <p:cNvSpPr>
            <a:spLocks noGrp="1" noChangeArrowheads="1"/>
          </p:cNvSpPr>
          <p:nvPr>
            <p:ph idx="1"/>
          </p:nvPr>
        </p:nvSpPr>
        <p:spPr>
          <a:xfrm>
            <a:off x="552451" y="950384"/>
            <a:ext cx="10824633" cy="4999567"/>
          </a:xfrm>
        </p:spPr>
        <p:txBody>
          <a:bodyPr vert="horz" wrap="square" lIns="121904" tIns="60952" rIns="121904" bIns="60952" numCol="1" anchor="t" anchorCtr="0" compatLnSpc="1"/>
          <a:lstStyle/>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Tips:</a:t>
            </a:r>
            <a:endPar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1865"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同一关联号下出口明细中只会存在一条报关单数据</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18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66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135"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solidFill>
              <a:effectLst/>
              <a:uLnTx/>
              <a:uFillTx/>
              <a:latin typeface="+mn-ea"/>
              <a:ea typeface="微软雅黑" panose="020B0503020204020204" pitchFamily="34" charset="-122"/>
              <a:cs typeface="+mn-cs"/>
            </a:endParaRPr>
          </a:p>
          <a:p>
            <a:pPr marL="0" marR="0" lvl="0" indent="0" algn="l" defTabSz="91313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zh-CN" sz="2665"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135175" name="矩形 5"/>
          <p:cNvSpPr/>
          <p:nvPr/>
        </p:nvSpPr>
        <p:spPr>
          <a:xfrm>
            <a:off x="1642533" y="3043767"/>
            <a:ext cx="1636184" cy="113241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35176" name="箭头: 下 7"/>
          <p:cNvSpPr/>
          <p:nvPr/>
        </p:nvSpPr>
        <p:spPr>
          <a:xfrm>
            <a:off x="5808133" y="2829984"/>
            <a:ext cx="1168400" cy="2620433"/>
          </a:xfrm>
          <a:prstGeom prst="downArrow">
            <a:avLst>
              <a:gd name="adj1" fmla="val 50000"/>
              <a:gd name="adj2" fmla="val 49932"/>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35177" name="箭头: 下 9"/>
          <p:cNvSpPr/>
          <p:nvPr/>
        </p:nvSpPr>
        <p:spPr>
          <a:xfrm>
            <a:off x="5137151" y="2616200"/>
            <a:ext cx="958849" cy="649817"/>
          </a:xfrm>
          <a:prstGeom prst="downArrow">
            <a:avLst>
              <a:gd name="adj1" fmla="val 50000"/>
              <a:gd name="adj2" fmla="val 50000"/>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35178" name="箭头: 下 10"/>
          <p:cNvSpPr/>
          <p:nvPr/>
        </p:nvSpPr>
        <p:spPr>
          <a:xfrm>
            <a:off x="3852333" y="3266017"/>
            <a:ext cx="647700" cy="1305983"/>
          </a:xfrm>
          <a:prstGeom prst="downArrow">
            <a:avLst>
              <a:gd name="adj1" fmla="val 50000"/>
              <a:gd name="adj2" fmla="val 49941"/>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35179"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135180" name="图片 17"/>
          <p:cNvPicPr>
            <a:picLocks noChangeAspect="1"/>
          </p:cNvPicPr>
          <p:nvPr/>
        </p:nvPicPr>
        <p:blipFill>
          <a:blip r:embed="rId1"/>
          <a:stretch>
            <a:fillRect/>
          </a:stretch>
        </p:blipFill>
        <p:spPr>
          <a:xfrm>
            <a:off x="1018117" y="1466851"/>
            <a:ext cx="817033" cy="812800"/>
          </a:xfrm>
          <a:prstGeom prst="rect">
            <a:avLst/>
          </a:prstGeom>
          <a:noFill/>
          <a:ln w="9525">
            <a:noFill/>
          </a:ln>
        </p:spPr>
      </p:pic>
      <p:pic>
        <p:nvPicPr>
          <p:cNvPr id="135181" name="图片 2"/>
          <p:cNvPicPr>
            <a:picLocks noChangeAspect="1"/>
          </p:cNvPicPr>
          <p:nvPr/>
        </p:nvPicPr>
        <p:blipFill>
          <a:blip r:embed="rId2"/>
          <a:stretch>
            <a:fillRect/>
          </a:stretch>
        </p:blipFill>
        <p:spPr>
          <a:xfrm>
            <a:off x="918633" y="3647017"/>
            <a:ext cx="10236200" cy="1646767"/>
          </a:xfrm>
          <a:prstGeom prst="rect">
            <a:avLst/>
          </a:prstGeom>
          <a:noFill/>
          <a:ln w="9525">
            <a:noFill/>
          </a:ln>
        </p:spPr>
      </p:pic>
    </p:spTree>
  </p:cSld>
  <p:clrMapOvr>
    <a:masterClrMapping/>
  </p:clrMapOvr>
  <p:transition spd="slow">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6" name="矩形 5"/>
          <p:cNvSpPr/>
          <p:nvPr userDrawn="1">
            <p:custDataLst>
              <p:tags r:id="rId1"/>
            </p:custDataLst>
          </p:nvPr>
        </p:nvSpPr>
        <p:spPr>
          <a:xfrm>
            <a:off x="0" y="5080000"/>
            <a:ext cx="12192000" cy="177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4" name="图片 13"/>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3" name="矩形 5"/>
          <p:cNvSpPr/>
          <p:nvPr>
            <p:custDataLst>
              <p:tags r:id="rId6"/>
            </p:custDataLst>
          </p:nvPr>
        </p:nvSpPr>
        <p:spPr>
          <a:xfrm>
            <a:off x="-635" y="5073650"/>
            <a:ext cx="12192000" cy="178435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7"/>
            </p:custDataLst>
          </p:nvPr>
        </p:nvSpPr>
        <p:spPr>
          <a:xfrm>
            <a:off x="1676413" y="2438420"/>
            <a:ext cx="8839271" cy="3581429"/>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矩形 7"/>
          <p:cNvSpPr/>
          <p:nvPr>
            <p:custDataLst>
              <p:tags r:id="rId8"/>
            </p:custDataLst>
          </p:nvPr>
        </p:nvSpPr>
        <p:spPr>
          <a:xfrm>
            <a:off x="5333994" y="1988185"/>
            <a:ext cx="1524012"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Object 901"/>
          <p:cNvSpPr txBox="1"/>
          <p:nvPr>
            <p:custDataLst>
              <p:tags r:id="rId9"/>
            </p:custDataLst>
          </p:nvPr>
        </p:nvSpPr>
        <p:spPr>
          <a:xfrm>
            <a:off x="1676368" y="457207"/>
            <a:ext cx="8839264" cy="789305"/>
          </a:xfrm>
          <a:prstGeom prst="rect">
            <a:avLst/>
          </a:prstGeom>
        </p:spPr>
        <p:txBody>
          <a:bodyPr vert="horz" lIns="63500" tIns="25400" rIns="63500" bIns="25400" rtlCol="0" anchor="b" anchorCtr="0">
            <a:normAutofit/>
          </a:bodyPr>
          <a:p>
            <a:pPr marL="0" indent="0" algn="ctr" fontAlgn="auto">
              <a:lnSpc>
                <a:spcPct val="100000"/>
              </a:lnSpc>
              <a:spcBef>
                <a:spcPts val="0"/>
              </a:spcBef>
              <a:spcAft>
                <a:spcPts val="0"/>
              </a:spcAft>
              <a:buSzPct val="100000"/>
              <a:buNone/>
            </a:pPr>
            <a:r>
              <a:rPr lang="zh-CN" altLang="en-US" sz="4300" b="1" i="0" spc="320" dirty="0">
                <a:solidFill>
                  <a:schemeClr val="accent1"/>
                </a:solidFill>
                <a:latin typeface="微软雅黑" panose="020B0503020204020204" pitchFamily="34" charset="-122"/>
                <a:ea typeface="微软雅黑" panose="020B0503020204020204" pitchFamily="34" charset="-122"/>
                <a:sym typeface="Calibri" panose="020F0502020204030204" charset="0"/>
              </a:rPr>
              <a:t>货物劳务免退税业务变动情况</a:t>
            </a:r>
            <a:endParaRPr lang="zh-CN" altLang="en-US" sz="4300" b="1" i="0" spc="320" dirty="0">
              <a:solidFill>
                <a:schemeClr val="accent1"/>
              </a:solidFill>
              <a:latin typeface="微软雅黑" panose="020B0503020204020204" pitchFamily="34" charset="-122"/>
              <a:ea typeface="微软雅黑" panose="020B0503020204020204" pitchFamily="34" charset="-122"/>
              <a:sym typeface="Calibri" panose="020F0502020204030204" charset="0"/>
            </a:endParaRPr>
          </a:p>
        </p:txBody>
      </p:sp>
      <p:sp>
        <p:nvSpPr>
          <p:cNvPr id="5" name="Object 902"/>
          <p:cNvSpPr txBox="1"/>
          <p:nvPr>
            <p:custDataLst>
              <p:tags r:id="rId10"/>
            </p:custDataLst>
          </p:nvPr>
        </p:nvSpPr>
        <p:spPr>
          <a:xfrm>
            <a:off x="1676368" y="1271770"/>
            <a:ext cx="8839264" cy="404637"/>
          </a:xfrm>
          <a:prstGeom prst="rect">
            <a:avLst/>
          </a:prstGeom>
        </p:spPr>
        <p:txBody>
          <a:bodyPr vert="horz" lIns="63500" tIns="25400" rIns="63500" bIns="25400" rtlCol="0" anchor="t" anchorCtr="0">
            <a:normAutofit lnSpcReduction="10000"/>
          </a:bodyPr>
          <a:p>
            <a:pPr marL="0" indent="0" algn="ctr" fontAlgn="auto">
              <a:lnSpc>
                <a:spcPct val="100000"/>
              </a:lnSpc>
              <a:spcBef>
                <a:spcPts val="0"/>
              </a:spcBef>
              <a:spcAft>
                <a:spcPts val="0"/>
              </a:spcAft>
              <a:buSzPct val="100000"/>
              <a:buNone/>
            </a:pPr>
            <a:r>
              <a:rPr lang="zh-CN" altLang="en-US" sz="2200" u="none" strike="noStrike" spc="80" baseline="0" dirty="0">
                <a:solidFill>
                  <a:schemeClr val="lt1">
                    <a:lumMod val="50000"/>
                  </a:schemeClr>
                </a:solidFill>
                <a:uLnTx/>
                <a:uFillTx/>
                <a:latin typeface="微软雅黑" panose="020B0503020204020204" pitchFamily="34" charset="-122"/>
                <a:ea typeface="微软雅黑" panose="020B0503020204020204" pitchFamily="34" charset="-122"/>
              </a:rPr>
              <a:t>关联号编制规则调整的目的：</a:t>
            </a:r>
            <a:endParaRPr lang="zh-CN" altLang="en-US" sz="2200" u="none" strike="noStrike" spc="80" baseline="0" dirty="0">
              <a:solidFill>
                <a:schemeClr val="lt1">
                  <a:lumMod val="50000"/>
                </a:schemeClr>
              </a:solidFill>
              <a:uLnTx/>
              <a:uFillTx/>
              <a:latin typeface="微软雅黑" panose="020B0503020204020204" pitchFamily="34" charset="-122"/>
              <a:ea typeface="微软雅黑" panose="020B0503020204020204" pitchFamily="34" charset="-122"/>
            </a:endParaRPr>
          </a:p>
        </p:txBody>
      </p:sp>
      <p:sp>
        <p:nvSpPr>
          <p:cNvPr id="11" name="Title 6"/>
          <p:cNvSpPr txBox="1"/>
          <p:nvPr>
            <p:custDataLst>
              <p:tags r:id="rId11"/>
            </p:custDataLst>
          </p:nvPr>
        </p:nvSpPr>
        <p:spPr>
          <a:xfrm>
            <a:off x="3009887" y="2894076"/>
            <a:ext cx="6172225" cy="271273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ea1JpnChsDbPeriod"/>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调整系统计算规则，更加符合公告的表述</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避免计算过程中产生的“平均额退税额”、“平均退税率”</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解决系统计算产生的冗余疑点</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400050" lvl="0" indent="-400050" algn="l" fontAlgn="ctr">
              <a:lnSpc>
                <a:spcPct val="130000"/>
              </a:lnSpc>
              <a:spcBef>
                <a:spcPts val="1000"/>
              </a:spcBef>
              <a:spcAft>
                <a:spcPts val="0"/>
              </a:spcAft>
              <a:buSzPct val="100000"/>
              <a:buFont typeface="+mj-ea"/>
              <a:buAutoNum type="ea1JpnChsDbPeriod"/>
            </a:pPr>
            <a:r>
              <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更加准确的实现电子数据比对</a:t>
            </a:r>
            <a:endParaRPr lang="zh-CN" altLang="en-US"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2870" y="701195"/>
            <a:ext cx="9626400" cy="723600"/>
          </a:xfrm>
        </p:spPr>
        <p:txBody>
          <a:bodyPr/>
          <a:lstStyle/>
          <a:p>
            <a:pPr algn="ct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一、出口退（免）税备案变更</a:t>
            </a:r>
            <a:endParaRPr lang="zh-CN" altLang="zh-CN" dirty="0"/>
          </a:p>
        </p:txBody>
      </p:sp>
      <p:sp>
        <p:nvSpPr>
          <p:cNvPr id="74758" name="内容占位符 1"/>
          <p:cNvSpPr>
            <a:spLocks noGrp="1"/>
          </p:cNvSpPr>
          <p:nvPr>
            <p:ph idx="4294967295"/>
          </p:nvPr>
        </p:nvSpPr>
        <p:spPr>
          <a:xfrm>
            <a:off x="1282700" y="1671320"/>
            <a:ext cx="9626600" cy="4711700"/>
          </a:xfrm>
        </p:spPr>
        <p:txBody>
          <a:bodyPr vert="horz" wrap="square" lIns="91440" tIns="45720" rIns="91440" bIns="45720" anchor="t">
            <a:noAutofit/>
          </a:bodyPr>
          <a:p>
            <a:pPr marL="0" indent="0" algn="ctr">
              <a:buFont typeface="Wingdings" panose="05000000000000000000" pitchFamily="2" charset="2"/>
              <a:buNone/>
            </a:pPr>
            <a:r>
              <a:rPr lang="zh-CN" altLang="en-US" sz="3200" b="1" dirty="0">
                <a:solidFill>
                  <a:srgbClr val="0070C0"/>
                </a:solidFill>
                <a:latin typeface="华文楷体" panose="02010600040101010101" pitchFamily="2" charset="-122"/>
                <a:ea typeface="华文楷体" panose="02010600040101010101" pitchFamily="2" charset="-122"/>
              </a:rPr>
              <a:t>为什么调整？</a:t>
            </a:r>
            <a:endParaRPr lang="en-US" altLang="zh-CN" sz="3200" dirty="0">
              <a:solidFill>
                <a:srgbClr val="0070C0"/>
              </a:solidFill>
              <a:latin typeface="华文楷体" panose="02010600040101010101" pitchFamily="2" charset="-122"/>
              <a:ea typeface="华文楷体" panose="02010600040101010101" pitchFamily="2" charset="-122"/>
            </a:endParaRPr>
          </a:p>
          <a:p>
            <a:pPr marL="0" indent="647700">
              <a:buFont typeface="Wingdings" panose="05000000000000000000" pitchFamily="2" charset="2"/>
              <a:buNone/>
              <a:extLst>
                <a:ext uri="{35155182-B16C-46BC-9424-99874614C6A1}">
                  <wpsdc:indentchars xmlns:wpsdc="http://www.wps.cn/officeDocument/2017/drawingmlCustomData" val="200" checksum="2787091126"/>
                </a:ext>
              </a:extLst>
            </a:pPr>
            <a:r>
              <a:rPr lang="zh-CN" altLang="en-US" sz="2400" dirty="0">
                <a:latin typeface="华文楷体" panose="02010600040101010101" pitchFamily="2" charset="-122"/>
                <a:ea typeface="华文楷体" panose="02010600040101010101" pitchFamily="2" charset="-122"/>
              </a:rPr>
              <a:t>国家税务总局公告</a:t>
            </a:r>
            <a:r>
              <a:rPr lang="en-US" altLang="zh-CN" sz="2400" dirty="0">
                <a:latin typeface="华文楷体" panose="02010600040101010101" pitchFamily="2" charset="-122"/>
                <a:ea typeface="华文楷体" panose="02010600040101010101" pitchFamily="2" charset="-122"/>
              </a:rPr>
              <a:t>2012</a:t>
            </a:r>
            <a:r>
              <a:rPr lang="zh-CN" altLang="en-US" sz="2400" dirty="0">
                <a:latin typeface="华文楷体" panose="02010600040101010101" pitchFamily="2" charset="-122"/>
                <a:ea typeface="华文楷体" panose="02010600040101010101" pitchFamily="2" charset="-122"/>
              </a:rPr>
              <a:t>年第</a:t>
            </a:r>
            <a:r>
              <a:rPr lang="en-US" altLang="zh-CN" sz="2400" dirty="0">
                <a:latin typeface="华文楷体" panose="02010600040101010101" pitchFamily="2" charset="-122"/>
                <a:ea typeface="华文楷体" panose="02010600040101010101" pitchFamily="2" charset="-122"/>
              </a:rPr>
              <a:t>24</a:t>
            </a:r>
            <a:r>
              <a:rPr lang="zh-CN" altLang="en-US" sz="2400" dirty="0">
                <a:latin typeface="华文楷体" panose="02010600040101010101" pitchFamily="2" charset="-122"/>
                <a:ea typeface="华文楷体" panose="02010600040101010101" pitchFamily="2" charset="-122"/>
              </a:rPr>
              <a:t>号中</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出口退（免）税资格认定变更申请表</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对应的文件条款已经被废止。废止后没有相应的出口退（免）税备案变更的表单。本次调整，明确企业备案内容发生变更后的申报方式。</a:t>
            </a:r>
            <a:endParaRPr lang="zh-CN" altLang="en-US" sz="2400" dirty="0">
              <a:latin typeface="华文楷体" panose="02010600040101010101" pitchFamily="2" charset="-122"/>
              <a:ea typeface="华文楷体" panose="02010600040101010101" pitchFamily="2" charset="-122"/>
            </a:endParaRPr>
          </a:p>
          <a:p>
            <a:pPr marL="0" indent="342900">
              <a:buFont typeface="Wingdings" panose="05000000000000000000" pitchFamily="2" charset="2"/>
              <a:buNone/>
              <a:extLst>
                <a:ext uri="{35155182-B16C-46BC-9424-99874614C6A1}">
                  <wpsdc:indentchars xmlns:wpsdc="http://www.wps.cn/officeDocument/2017/drawingmlCustomData" val="200" checksum="758948160"/>
                </a:ext>
              </a:extLst>
            </a:pPr>
            <a:endParaRPr lang="en-US" altLang="zh-CN" sz="1200" dirty="0">
              <a:latin typeface="华文楷体" panose="02010600040101010101" pitchFamily="2" charset="-122"/>
              <a:ea typeface="华文楷体" panose="02010600040101010101" pitchFamily="2" charset="-122"/>
            </a:endParaRPr>
          </a:p>
          <a:p>
            <a:pPr marL="0" indent="647700">
              <a:buFont typeface="Wingdings" panose="05000000000000000000" pitchFamily="2" charset="2"/>
              <a:buNone/>
              <a:extLst>
                <a:ext uri="{35155182-B16C-46BC-9424-99874614C6A1}">
                  <wpsdc:indentchars xmlns:wpsdc="http://www.wps.cn/officeDocument/2017/drawingmlCustomData" val="200" checksum="2787091126"/>
                </a:ext>
              </a:extLst>
            </a:pPr>
            <a:r>
              <a:rPr lang="zh-CN" altLang="en-US" sz="2400" u="sng" dirty="0">
                <a:solidFill>
                  <a:srgbClr val="0070C0"/>
                </a:solidFill>
                <a:latin typeface="华文楷体" panose="02010600040101010101" pitchFamily="2" charset="-122"/>
                <a:ea typeface="华文楷体" panose="02010600040101010101" pitchFamily="2" charset="-122"/>
              </a:rPr>
              <a:t>注：为减轻纳税人申报负担，申报端仍按照现有原则，备案中内容哪项有变化，变更哪项，最终打印出的表单是完整的变更后的</a:t>
            </a:r>
            <a:r>
              <a:rPr lang="en-US" altLang="zh-CN" sz="2400" u="sng" dirty="0">
                <a:solidFill>
                  <a:srgbClr val="0070C0"/>
                </a:solidFill>
                <a:latin typeface="华文楷体" panose="02010600040101010101" pitchFamily="2" charset="-122"/>
                <a:ea typeface="华文楷体" panose="02010600040101010101" pitchFamily="2" charset="-122"/>
              </a:rPr>
              <a:t>《</a:t>
            </a:r>
            <a:r>
              <a:rPr lang="zh-CN" altLang="en-US" sz="2400" u="sng" dirty="0">
                <a:solidFill>
                  <a:srgbClr val="0070C0"/>
                </a:solidFill>
                <a:latin typeface="华文楷体" panose="02010600040101010101" pitchFamily="2" charset="-122"/>
                <a:ea typeface="华文楷体" panose="02010600040101010101" pitchFamily="2" charset="-122"/>
              </a:rPr>
              <a:t>出口退（免）税备案表</a:t>
            </a:r>
            <a:r>
              <a:rPr lang="en-US" altLang="zh-CN" sz="2400" u="sng" dirty="0">
                <a:solidFill>
                  <a:srgbClr val="0070C0"/>
                </a:solidFill>
                <a:latin typeface="华文楷体" panose="02010600040101010101" pitchFamily="2" charset="-122"/>
                <a:ea typeface="华文楷体" panose="02010600040101010101" pitchFamily="2" charset="-122"/>
              </a:rPr>
              <a:t>》</a:t>
            </a:r>
            <a:endParaRPr lang="en-US" altLang="zh-CN" sz="2400" u="sng" dirty="0">
              <a:solidFill>
                <a:srgbClr val="0070C0"/>
              </a:solidFill>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endParaRPr lang="en-US" altLang="zh-CN" sz="2400" u="sng" dirty="0">
              <a:solidFill>
                <a:srgbClr val="0070C0"/>
              </a:solidFill>
              <a:latin typeface="华文楷体" panose="02010600040101010101" pitchFamily="2" charset="-122"/>
              <a:ea typeface="华文楷体" panose="02010600040101010101" pitchFamily="2" charset="-122"/>
            </a:endParaRPr>
          </a:p>
        </p:txBody>
      </p:sp>
    </p:spTree>
    <p:custDataLst>
      <p:tags r:id="rId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139268" name="标题 1"/>
          <p:cNvSpPr txBox="1"/>
          <p:nvPr/>
        </p:nvSpPr>
        <p:spPr>
          <a:xfrm>
            <a:off x="2798233" y="357717"/>
            <a:ext cx="592031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货物劳务免退税业务变动情况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139269" name="图片 6"/>
          <p:cNvPicPr>
            <a:picLocks noChangeAspect="1"/>
          </p:cNvPicPr>
          <p:nvPr/>
        </p:nvPicPr>
        <p:blipFill>
          <a:blip r:embed="rId1"/>
          <a:stretch>
            <a:fillRect/>
          </a:stretch>
        </p:blipFill>
        <p:spPr>
          <a:xfrm>
            <a:off x="488951" y="1062567"/>
            <a:ext cx="11176000" cy="1915584"/>
          </a:xfrm>
          <a:prstGeom prst="rect">
            <a:avLst/>
          </a:prstGeom>
          <a:noFill/>
          <a:ln w="9525">
            <a:noFill/>
          </a:ln>
        </p:spPr>
      </p:pic>
      <p:sp>
        <p:nvSpPr>
          <p:cNvPr id="2" name="椭圆 1"/>
          <p:cNvSpPr/>
          <p:nvPr/>
        </p:nvSpPr>
        <p:spPr>
          <a:xfrm>
            <a:off x="8684684" y="2112433"/>
            <a:ext cx="933451" cy="635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39271" name="文本框 3"/>
          <p:cNvSpPr txBox="1"/>
          <p:nvPr/>
        </p:nvSpPr>
        <p:spPr>
          <a:xfrm>
            <a:off x="560917" y="4028017"/>
            <a:ext cx="11032067" cy="99377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en-US" altLang="zh-CN" sz="1465" b="1" dirty="0">
                <a:latin typeface="微软雅黑" panose="020B0503020204020204" pitchFamily="34" charset="-122"/>
              </a:rPr>
              <a:t>24</a:t>
            </a:r>
            <a:r>
              <a:rPr lang="zh-CN" altLang="en-US" sz="1465" b="1" dirty="0">
                <a:latin typeface="微软雅黑" panose="020B0503020204020204" pitchFamily="34" charset="-122"/>
              </a:rPr>
              <a:t>号公告中的原填表说明：出口商品需按照主要原材料退税率申报退税的，填写主要原材料商品代码，其他不填写</a:t>
            </a:r>
            <a:endParaRPr lang="en-US" altLang="zh-CN" sz="1465" b="1" dirty="0">
              <a:latin typeface="微软雅黑" panose="020B0503020204020204" pitchFamily="34" charset="-122"/>
            </a:endParaRPr>
          </a:p>
          <a:p>
            <a:pPr marL="0" lvl="0" indent="0" defTabSz="914400">
              <a:spcBef>
                <a:spcPct val="0"/>
              </a:spcBef>
              <a:buFontTx/>
              <a:buNone/>
            </a:pPr>
            <a:endParaRPr lang="en-US" altLang="zh-CN" sz="1465" b="1" dirty="0">
              <a:latin typeface="微软雅黑" panose="020B0503020204020204" pitchFamily="34" charset="-122"/>
            </a:endParaRPr>
          </a:p>
          <a:p>
            <a:pPr marL="0" lvl="0" indent="0" defTabSz="914400">
              <a:spcBef>
                <a:spcPct val="0"/>
              </a:spcBef>
              <a:buFontTx/>
              <a:buNone/>
            </a:pPr>
            <a:endParaRPr lang="en-US" altLang="zh-CN" sz="1465" dirty="0">
              <a:latin typeface="微软雅黑" panose="020B0503020204020204" pitchFamily="34" charset="-122"/>
            </a:endParaRPr>
          </a:p>
          <a:p>
            <a:pPr marL="0" lvl="0" indent="0" defTabSz="914400">
              <a:spcBef>
                <a:spcPct val="0"/>
              </a:spcBef>
              <a:buFontTx/>
              <a:buNone/>
            </a:pPr>
            <a:r>
              <a:rPr lang="zh-CN" altLang="en-US" sz="1465" b="1" dirty="0">
                <a:latin typeface="微软雅黑" panose="020B0503020204020204" pitchFamily="34" charset="-122"/>
              </a:rPr>
              <a:t>新填表说明：如果属于按出口商品主要原材料退税率申报退税的，按主要原材料商品代码填写。不属于此类情况的，此栏不填</a:t>
            </a:r>
            <a:endParaRPr lang="zh-CN" altLang="en-US" sz="1465" b="1" dirty="0">
              <a:latin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50" name="矩形 49"/>
          <p:cNvSpPr/>
          <p:nvPr userDrawn="1">
            <p:custDataLst>
              <p:tags r:id="rId1"/>
            </p:custDataLst>
          </p:nvPr>
        </p:nvSpPr>
        <p:spPr>
          <a:xfrm>
            <a:off x="292735" y="304165"/>
            <a:ext cx="11605895" cy="624967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lt1">
                    <a:lumMod val="65000"/>
                  </a:schemeClr>
                </a:solidFill>
              </a:ln>
              <a:solidFill>
                <a:schemeClr val="lt1"/>
              </a:solidFill>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2"/>
            </p:custDataLst>
          </p:nvPr>
        </p:nvGrpSpPr>
        <p:grpSpPr>
          <a:xfrm rot="0" flipV="1">
            <a:off x="289560" y="273685"/>
            <a:ext cx="316865" cy="382270"/>
            <a:chOff x="6407150" y="2581274"/>
            <a:chExt cx="863600" cy="1016000"/>
          </a:xfrm>
        </p:grpSpPr>
        <p:cxnSp>
          <p:nvCxnSpPr>
            <p:cNvPr id="35" name="直接连接符 34"/>
            <p:cNvCxnSpPr/>
            <p:nvPr>
              <p:custDataLst>
                <p:tags r:id="rId3"/>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4"/>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5"/>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6"/>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7"/>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8"/>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9"/>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10"/>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custDataLst>
              <p:tags r:id="rId11"/>
            </p:custDataLst>
          </p:nvPr>
        </p:nvGrpSpPr>
        <p:grpSpPr>
          <a:xfrm rot="0">
            <a:off x="289560" y="6202680"/>
            <a:ext cx="316865" cy="382270"/>
            <a:chOff x="6407150" y="2581274"/>
            <a:chExt cx="863600" cy="1016000"/>
          </a:xfrm>
        </p:grpSpPr>
        <p:cxnSp>
          <p:nvCxnSpPr>
            <p:cNvPr id="27" name="直接连接符 26"/>
            <p:cNvCxnSpPr/>
            <p:nvPr>
              <p:custDataLst>
                <p:tags r:id="rId1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userDrawn="1">
            <p:custDataLst>
              <p:tags r:id="rId20"/>
            </p:custDataLst>
          </p:nvPr>
        </p:nvCxnSpPr>
        <p:spPr>
          <a:xfrm>
            <a:off x="511175" y="6584950"/>
            <a:ext cx="1116774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custDataLst>
              <p:tags r:id="rId21"/>
            </p:custDataLst>
          </p:nvPr>
        </p:nvGrpSpPr>
        <p:grpSpPr>
          <a:xfrm rot="0" flipH="1">
            <a:off x="11584940" y="6202680"/>
            <a:ext cx="316865" cy="382270"/>
            <a:chOff x="6407150" y="2581274"/>
            <a:chExt cx="863600" cy="1016000"/>
          </a:xfrm>
        </p:grpSpPr>
        <p:cxnSp>
          <p:nvCxnSpPr>
            <p:cNvPr id="19" name="直接连接符 18"/>
            <p:cNvCxnSpPr/>
            <p:nvPr>
              <p:custDataLst>
                <p:tags r:id="rId2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userDrawn="1">
            <p:custDataLst>
              <p:tags r:id="rId30"/>
            </p:custDataLst>
          </p:nvPr>
        </p:nvCxnSpPr>
        <p:spPr>
          <a:xfrm>
            <a:off x="289560" y="493395"/>
            <a:ext cx="0" cy="5862955"/>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custDataLst>
              <p:tags r:id="rId31"/>
            </p:custDataLst>
          </p:nvPr>
        </p:nvCxnSpPr>
        <p:spPr>
          <a:xfrm>
            <a:off x="11901805" y="493395"/>
            <a:ext cx="0" cy="586994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custDataLst>
              <p:tags r:id="rId32"/>
            </p:custDataLst>
          </p:nvPr>
        </p:nvCxnSpPr>
        <p:spPr>
          <a:xfrm>
            <a:off x="513080" y="273685"/>
            <a:ext cx="1117409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userDrawn="1">
            <p:custDataLst>
              <p:tags r:id="rId33"/>
            </p:custDataLst>
          </p:nvPr>
        </p:nvGrpSpPr>
        <p:grpSpPr>
          <a:xfrm rot="0" flipH="1" flipV="1">
            <a:off x="11584940" y="273685"/>
            <a:ext cx="316865" cy="382270"/>
            <a:chOff x="6407150" y="2581274"/>
            <a:chExt cx="863600" cy="1016000"/>
          </a:xfrm>
        </p:grpSpPr>
        <p:cxnSp>
          <p:nvCxnSpPr>
            <p:cNvPr id="17" name="直接连接符 16"/>
            <p:cNvCxnSpPr/>
            <p:nvPr>
              <p:custDataLst>
                <p:tags r:id="rId34"/>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5"/>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6"/>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7"/>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38"/>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9"/>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0"/>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1"/>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userDrawn="1">
            <p:custDataLst>
              <p:tags r:id="rId42"/>
            </p:custDataLst>
          </p:nvPr>
        </p:nvPicPr>
        <p:blipFill>
          <a:blip r:embed="rId43"/>
          <a:stretch>
            <a:fillRect/>
          </a:stretch>
        </p:blipFill>
        <p:spPr>
          <a:xfrm>
            <a:off x="11396980" y="36195"/>
            <a:ext cx="768985" cy="922020"/>
          </a:xfrm>
          <a:prstGeom prst="rect">
            <a:avLst/>
          </a:prstGeom>
        </p:spPr>
      </p:pic>
      <p:sp>
        <p:nvSpPr>
          <p:cNvPr id="4" name="文本框 3"/>
          <p:cNvSpPr txBox="1"/>
          <p:nvPr>
            <p:custDataLst>
              <p:tags r:id="rId44"/>
            </p:custDataLst>
          </p:nvPr>
        </p:nvSpPr>
        <p:spPr>
          <a:xfrm>
            <a:off x="761682" y="838239"/>
            <a:ext cx="10668635" cy="691100"/>
          </a:xfrm>
          <a:prstGeom prst="rect">
            <a:avLst/>
          </a:prstGeom>
          <a:noFill/>
        </p:spPr>
        <p:txBody>
          <a:bodyPr wrap="square" bIns="0" rtlCol="0" anchor="b">
            <a:noAutofit/>
          </a:bodyPr>
          <a:p>
            <a:pPr marL="0" indent="0" algn="l">
              <a:lnSpc>
                <a:spcPct val="100000"/>
              </a:lnSpc>
              <a:spcBef>
                <a:spcPts val="0"/>
              </a:spcBef>
              <a:spcAft>
                <a:spcPts val="0"/>
              </a:spcAft>
              <a:buSzPct val="100000"/>
              <a:buNone/>
            </a:pPr>
            <a:r>
              <a:rPr lang="zh-CN" altLang="en-US" sz="2400" b="1" spc="300" dirty="0">
                <a:solidFill>
                  <a:schemeClr val="accent1">
                    <a:lumMod val="75000"/>
                  </a:schemeClr>
                </a:solidFill>
                <a:latin typeface="微软雅黑" panose="020B0503020204020204" pitchFamily="34" charset="-122"/>
                <a:ea typeface="微软雅黑" panose="020B0503020204020204" pitchFamily="34" charset="-122"/>
                <a:sym typeface="Calibri" panose="020F0502020204030204" charset="0"/>
              </a:rPr>
              <a:t>货物劳务免退税业务变动情况</a:t>
            </a:r>
            <a:endParaRPr lang="zh-CN" altLang="en-US" sz="2400" b="1" spc="300" dirty="0">
              <a:solidFill>
                <a:schemeClr val="accent1">
                  <a:lumMod val="75000"/>
                </a:schemeClr>
              </a:solidFill>
              <a:latin typeface="微软雅黑" panose="020B0503020204020204" pitchFamily="34" charset="-122"/>
              <a:ea typeface="微软雅黑" panose="020B0503020204020204" pitchFamily="34" charset="-122"/>
              <a:sym typeface="Calibri" panose="020F0502020204030204" charset="0"/>
            </a:endParaRPr>
          </a:p>
        </p:txBody>
      </p:sp>
      <p:sp>
        <p:nvSpPr>
          <p:cNvPr id="2" name="文本框 1"/>
          <p:cNvSpPr txBox="1"/>
          <p:nvPr>
            <p:custDataLst>
              <p:tags r:id="rId45"/>
            </p:custDataLst>
          </p:nvPr>
        </p:nvSpPr>
        <p:spPr>
          <a:xfrm>
            <a:off x="761682" y="1554739"/>
            <a:ext cx="10668635" cy="352472"/>
          </a:xfrm>
          <a:prstGeom prst="rect">
            <a:avLst/>
          </a:prstGeom>
          <a:noFill/>
        </p:spPr>
        <p:txBody>
          <a:bodyPr wrap="square" tIns="0" rtlCol="0" anchor="t">
            <a:noAutofit/>
          </a:bodyPr>
          <a:p>
            <a:pPr marL="0" indent="0" algn="l">
              <a:lnSpc>
                <a:spcPct val="100000"/>
              </a:lnSpc>
              <a:spcBef>
                <a:spcPts val="0"/>
              </a:spcBef>
              <a:spcAft>
                <a:spcPts val="0"/>
              </a:spcAft>
              <a:buSzPct val="100000"/>
            </a:pPr>
            <a:r>
              <a:rPr lang="zh-CN" altLang="en-US" sz="1600" u="none" strike="noStrike" spc="200" baseline="0" dirty="0">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政策依据：财政部 国家税务总局关于以贵金属和宝石为主要原材料的货物出口退税政策的通知</a:t>
            </a:r>
            <a:endParaRPr lang="zh-CN" altLang="en-US" sz="1600" u="none" strike="noStrike" spc="200" baseline="0" dirty="0">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itle 6"/>
          <p:cNvSpPr txBox="1"/>
          <p:nvPr>
            <p:custDataLst>
              <p:tags r:id="rId46"/>
            </p:custDataLst>
          </p:nvPr>
        </p:nvSpPr>
        <p:spPr>
          <a:xfrm>
            <a:off x="762602" y="2209736"/>
            <a:ext cx="3839845" cy="453457"/>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000" b="1" i="0" u="none" strike="noStrike" kern="1200" cap="none" spc="300" normalizeH="0" baseline="0" noProof="0" dirty="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财税〔2014〕98号</a:t>
            </a:r>
            <a:endParaRPr kumimoji="0" lang="zh-CN" altLang="en-US" sz="2000" b="1" i="0" u="none" strike="noStrike" kern="1200" cap="none" spc="300" normalizeH="0" baseline="0" noProof="0" dirty="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itle 6"/>
          <p:cNvSpPr txBox="1"/>
          <p:nvPr>
            <p:custDataLst>
              <p:tags r:id="rId47"/>
            </p:custDataLst>
          </p:nvPr>
        </p:nvSpPr>
        <p:spPr>
          <a:xfrm>
            <a:off x="761967" y="2733678"/>
            <a:ext cx="3839826" cy="3286083"/>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出口企业和其他单位出口的货物，如果其原材料成本80%以上为本通知附件所列原材料的，应按照成本占比最高的原材料的增值税、消费税政策执行。原材料的增值税、消费税政策是指本通知附件所列该原材料</a:t>
            </a:r>
            <a:endParaRPr lang="zh-CN" altLang="en-US" sz="15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对应的商品编码在出口退税率文库中适用的增值税、消费税政策</a:t>
            </a:r>
            <a:endParaRPr lang="zh-CN" altLang="en-US" sz="15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5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rPr>
              <a:t>涉及十种原材料</a:t>
            </a:r>
            <a:endParaRPr lang="zh-CN" altLang="en-US" sz="1500" u="none" strike="noStrike" spc="1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preferRelativeResize="0">
            <a:picLocks noChangeAspect="1"/>
          </p:cNvPicPr>
          <p:nvPr>
            <p:custDataLst>
              <p:tags r:id="rId48"/>
            </p:custDataLst>
          </p:nvPr>
        </p:nvPicPr>
        <p:blipFill rotWithShape="1">
          <a:blip r:embed="rId49"/>
          <a:srcRect l="-19469" r="-19469"/>
          <a:stretch>
            <a:fillRect/>
          </a:stretch>
        </p:blipFill>
        <p:spPr>
          <a:xfrm>
            <a:off x="4907313" y="2209736"/>
            <a:ext cx="6522720" cy="3810025"/>
          </a:xfrm>
          <a:custGeom>
            <a:avLst/>
            <a:gdLst/>
            <a:ahLst/>
            <a:cxnLst>
              <a:cxn ang="3">
                <a:pos x="hc" y="t"/>
              </a:cxn>
              <a:cxn ang="cd2">
                <a:pos x="l" y="vc"/>
              </a:cxn>
              <a:cxn ang="cd4">
                <a:pos x="hc" y="b"/>
              </a:cxn>
              <a:cxn ang="0">
                <a:pos x="r" y="vc"/>
              </a:cxn>
            </a:cxnLst>
            <a:rect l="l" t="t" r="r" b="b"/>
            <a:pathLst>
              <a:path w="5040" h="6000">
                <a:moveTo>
                  <a:pt x="0" y="0"/>
                </a:moveTo>
                <a:lnTo>
                  <a:pt x="5040" y="0"/>
                </a:lnTo>
                <a:lnTo>
                  <a:pt x="5040" y="6000"/>
                </a:lnTo>
                <a:lnTo>
                  <a:pt x="0" y="6000"/>
                </a:lnTo>
                <a:lnTo>
                  <a:pt x="0" y="0"/>
                </a:lnTo>
                <a:close/>
              </a:path>
            </a:pathLst>
          </a:custGeom>
          <a:blipFill rotWithShape="1">
            <a:blip r:embed="rId50"/>
            <a:stretch>
              <a:fillRect/>
            </a:stretch>
          </a:blipFill>
        </p:spPr>
      </p:pic>
    </p:spTree>
    <p:custDataLst>
      <p:tags r:id="rId51"/>
    </p:custDataLst>
  </p:cSld>
  <p:clrMapOvr>
    <a:masterClrMapping/>
  </p:clrMapOvr>
  <p:transition spd="slow">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9" name="图片 8"/>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2" name="装饰 1"/>
          <p:cNvSpPr/>
          <p:nvPr>
            <p:custDataLst>
              <p:tags r:id="rId5"/>
            </p:custDataLst>
          </p:nvPr>
        </p:nvSpPr>
        <p:spPr>
          <a:xfrm>
            <a:off x="1219210" y="914407"/>
            <a:ext cx="9906079" cy="5029240"/>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marR="0" lvl="0" indent="0" algn="ctr" defTabSz="914400" rtl="0" eaLnBrk="1" fontAlgn="auto" latinLnBrk="0" hangingPunct="1">
              <a:lnSpc>
                <a:spcPct val="120000"/>
              </a:lnSpc>
              <a:spcBef>
                <a:spcPts val="0"/>
              </a:spcBef>
              <a:spcAft>
                <a:spcPts val="0"/>
              </a:spcAft>
              <a:buClrTx/>
              <a:buSzTx/>
              <a:buFontTx/>
              <a:buNone/>
            </a:pPr>
            <a:endParaRPr kumimoji="1" lang="zh-CN" altLang="en-US" sz="16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cxnSp>
        <p:nvCxnSpPr>
          <p:cNvPr id="6" name="装饰 2"/>
          <p:cNvCxnSpPr/>
          <p:nvPr>
            <p:custDataLst>
              <p:tags r:id="rId6"/>
            </p:custDataLst>
          </p:nvPr>
        </p:nvCxnSpPr>
        <p:spPr>
          <a:xfrm>
            <a:off x="6494960" y="2076450"/>
            <a:ext cx="0" cy="270510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装饰 5"/>
          <p:cNvSpPr>
            <a:spLocks noChangeAspect="1"/>
          </p:cNvSpPr>
          <p:nvPr>
            <p:custDataLst>
              <p:tags r:id="rId7"/>
            </p:custDataLst>
          </p:nvPr>
        </p:nvSpPr>
        <p:spPr>
          <a:xfrm>
            <a:off x="1752549" y="1804684"/>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3" name="装饰 6"/>
          <p:cNvSpPr>
            <a:spLocks noChangeAspect="1"/>
          </p:cNvSpPr>
          <p:nvPr>
            <p:custDataLst>
              <p:tags r:id="rId8"/>
            </p:custDataLst>
          </p:nvPr>
        </p:nvSpPr>
        <p:spPr>
          <a:xfrm>
            <a:off x="2158952" y="1804684"/>
            <a:ext cx="320675" cy="47942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8" name="文本框 7"/>
          <p:cNvSpPr txBox="1"/>
          <p:nvPr>
            <p:custDataLst>
              <p:tags r:id="rId9"/>
            </p:custDataLst>
          </p:nvPr>
        </p:nvSpPr>
        <p:spPr>
          <a:xfrm>
            <a:off x="1600147" y="2600981"/>
            <a:ext cx="4267238" cy="1371600"/>
          </a:xfrm>
          <a:prstGeom prst="rect">
            <a:avLst/>
          </a:prstGeom>
          <a:noFill/>
        </p:spPr>
        <p:txBody>
          <a:bodyPr wrap="square" rtlCol="0" anchor="ctr">
            <a:noAutofit/>
          </a:bodyPr>
          <a:p>
            <a:pPr marL="0" indent="0" algn="ctr">
              <a:lnSpc>
                <a:spcPct val="100000"/>
              </a:lnSpc>
              <a:spcBef>
                <a:spcPts val="0"/>
              </a:spcBef>
              <a:spcAft>
                <a:spcPts val="0"/>
              </a:spcAft>
              <a:buSzPct val="100000"/>
              <a:buNone/>
            </a:pPr>
            <a:r>
              <a:rPr lang="zh-CN" altLang="en-US" sz="4000" b="1" spc="300" dirty="0">
                <a:solidFill>
                  <a:schemeClr val="accent1">
                    <a:lumMod val="75000"/>
                  </a:schemeClr>
                </a:solidFill>
                <a:latin typeface="微软雅黑" panose="020B0503020204020204" pitchFamily="34" charset="-122"/>
                <a:ea typeface="微软雅黑" panose="020B0503020204020204" pitchFamily="34" charset="-122"/>
                <a:sym typeface="Calibri" panose="020F0502020204030204" charset="0"/>
              </a:rPr>
              <a:t>货物劳务免退税业务</a:t>
            </a:r>
            <a:endParaRPr lang="zh-CN" altLang="en-US" sz="4000" b="1" spc="300" dirty="0">
              <a:solidFill>
                <a:schemeClr val="accent1">
                  <a:lumMod val="75000"/>
                </a:schemeClr>
              </a:solidFill>
              <a:latin typeface="微软雅黑" panose="020B0503020204020204" pitchFamily="34" charset="-122"/>
              <a:ea typeface="微软雅黑" panose="020B0503020204020204" pitchFamily="34" charset="-122"/>
              <a:sym typeface="Calibri" panose="020F0502020204030204" charset="0"/>
            </a:endParaRPr>
          </a:p>
        </p:txBody>
      </p:sp>
      <p:sp>
        <p:nvSpPr>
          <p:cNvPr id="11" name="Title 6"/>
          <p:cNvSpPr txBox="1"/>
          <p:nvPr>
            <p:custDataLst>
              <p:tags r:id="rId10"/>
            </p:custDataLst>
          </p:nvPr>
        </p:nvSpPr>
        <p:spPr>
          <a:xfrm>
            <a:off x="6787829" y="1879270"/>
            <a:ext cx="3804024" cy="30994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2000"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Tips:</a:t>
            </a:r>
            <a:endParaRPr lang="en-US" altLang="zh-CN" sz="2000"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新旧系统实际使用的区别</a:t>
            </a:r>
            <a:endParaRPr lang="zh-CN" altLang="en-US" sz="2000"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新系统填报影响：比对报关单外部信息使用“出口商品代码”</a:t>
            </a:r>
            <a:endParaRPr lang="zh-CN" altLang="en-US"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22250" algn="l" fontAlgn="ctr">
              <a:lnSpc>
                <a:spcPct val="130000"/>
              </a:lnSpc>
              <a:spcBef>
                <a:spcPts val="0"/>
              </a:spcBef>
              <a:spcAft>
                <a:spcPts val="0"/>
              </a:spcAft>
              <a:buClrTx/>
              <a:buSzTx/>
              <a:buFont typeface="Arial" panose="020B0604020202020204" pitchFamily="34" charset="0"/>
              <a:buChar char="○"/>
            </a:pPr>
            <a:r>
              <a:rPr lang="zh-CN" altLang="en-US"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退税率使用“申报商品代码”</a:t>
            </a:r>
            <a:endParaRPr lang="zh-CN" altLang="en-US"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装饰 3"/>
          <p:cNvSpPr>
            <a:spLocks noChangeAspect="1"/>
          </p:cNvSpPr>
          <p:nvPr>
            <p:custDataLst>
              <p:tags r:id="rId11"/>
            </p:custDataLst>
          </p:nvPr>
        </p:nvSpPr>
        <p:spPr>
          <a:xfrm>
            <a:off x="5006949" y="4276121"/>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 name="装饰 4"/>
          <p:cNvSpPr>
            <a:spLocks noChangeAspect="1"/>
          </p:cNvSpPr>
          <p:nvPr>
            <p:custDataLst>
              <p:tags r:id="rId12"/>
            </p:custDataLst>
          </p:nvPr>
        </p:nvSpPr>
        <p:spPr>
          <a:xfrm>
            <a:off x="5413352" y="4276121"/>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Tree>
    <p:custDataLst>
      <p:tags r:id="rId13"/>
    </p:custDataLst>
  </p:cSld>
  <p:clrMapOvr>
    <a:masterClrMapping/>
  </p:clrMapOvr>
  <p:transition spd="slow">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42"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368644" name="文本框 2"/>
          <p:cNvSpPr txBox="1"/>
          <p:nvPr/>
        </p:nvSpPr>
        <p:spPr>
          <a:xfrm>
            <a:off x="751417" y="954617"/>
            <a:ext cx="9956800"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en-US" altLang="zh-CN" sz="2400" dirty="0">
              <a:latin typeface="Arial" panose="020B0604020202020204" pitchFamily="34" charset="0"/>
              <a:ea typeface="宋体" panose="02010600030101010101" pitchFamily="2" charset="-122"/>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graphicFrame>
        <p:nvGraphicFramePr>
          <p:cNvPr id="3" name="表格 3"/>
          <p:cNvGraphicFramePr>
            <a:graphicFrameLocks noGrp="1"/>
          </p:cNvGraphicFramePr>
          <p:nvPr>
            <p:custDataLst>
              <p:tags r:id="rId1"/>
            </p:custDataLst>
          </p:nvPr>
        </p:nvGraphicFramePr>
        <p:xfrm>
          <a:off x="1388533" y="2013162"/>
          <a:ext cx="9414510" cy="2832100"/>
        </p:xfrm>
        <a:graphic>
          <a:graphicData uri="http://schemas.openxmlformats.org/drawingml/2006/table">
            <a:tbl>
              <a:tblPr firstRow="1" bandRow="1">
                <a:tableStyleId>{5C22544A-7EE6-4342-B048-85BDC9FD1C3A}</a:tableStyleId>
              </a:tblPr>
              <a:tblGrid>
                <a:gridCol w="4707255"/>
                <a:gridCol w="4707255"/>
              </a:tblGrid>
              <a:tr h="600710">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原申报表</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0" marB="0" anchor="ctr"/>
                </a:tc>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变动情况</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0" marB="0" anchor="ctr"/>
                </a:tc>
              </a:tr>
              <a:tr h="600710">
                <a:tc>
                  <a:txBody>
                    <a:bodyPr/>
                    <a:lstStyle/>
                    <a:p>
                      <a:pPr algn="ctr" fontAlgn="ctr"/>
                      <a:r>
                        <a:rPr lang="en-US" altLang="zh-CN" sz="1865" b="0" i="0" u="none" strike="noStrike" dirty="0">
                          <a:solidFill>
                            <a:srgbClr val="000000"/>
                          </a:solidFill>
                          <a:effectLst/>
                          <a:latin typeface="黑体" panose="02010609060101010101" charset="-122"/>
                          <a:ea typeface="黑体" panose="02010609060101010101" charset="-122"/>
                        </a:rPr>
                        <a:t>《</a:t>
                      </a:r>
                      <a:r>
                        <a:rPr lang="zh-CN" altLang="en-US" sz="1865" b="0" i="0" u="none" strike="noStrike" dirty="0">
                          <a:solidFill>
                            <a:srgbClr val="000000"/>
                          </a:solidFill>
                          <a:effectLst/>
                          <a:latin typeface="黑体" panose="02010609060101010101" charset="-122"/>
                          <a:ea typeface="黑体" panose="02010609060101010101" charset="-122"/>
                        </a:rPr>
                        <a:t>外贸企业出口退税汇总申报表</a:t>
                      </a:r>
                      <a:r>
                        <a:rPr lang="en-US" altLang="zh-CN" sz="1865" b="0" i="0" u="none" strike="noStrike" dirty="0">
                          <a:solidFill>
                            <a:srgbClr val="000000"/>
                          </a:solidFill>
                          <a:effectLst/>
                          <a:latin typeface="黑体" panose="02010609060101010101" charset="-122"/>
                          <a:ea typeface="黑体" panose="02010609060101010101" charset="-122"/>
                        </a:rPr>
                        <a:t>》</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0" marB="0" anchor="ctr"/>
                </a:tc>
                <a:tc>
                  <a:txBody>
                    <a:bodyPr/>
                    <a:lstStyle/>
                    <a:p>
                      <a:pPr algn="ctr" fontAlgn="ctr"/>
                      <a:r>
                        <a:rPr lang="zh-CN" altLang="en-US" sz="1865" b="0" i="0" u="none" strike="noStrike" dirty="0">
                          <a:solidFill>
                            <a:srgbClr val="FF0000"/>
                          </a:solidFill>
                          <a:effectLst/>
                          <a:latin typeface="黑体" panose="02010609060101010101" charset="-122"/>
                          <a:ea typeface="黑体" panose="02010609060101010101" charset="-122"/>
                        </a:rPr>
                        <a:t>删除</a:t>
                      </a:r>
                      <a:endParaRPr lang="zh-CN" altLang="en-US" sz="1865" b="0" i="0" u="none" strike="noStrike" dirty="0">
                        <a:solidFill>
                          <a:srgbClr val="FF0000"/>
                        </a:solidFill>
                        <a:effectLst/>
                        <a:latin typeface="黑体" panose="02010609060101010101" charset="-122"/>
                        <a:ea typeface="黑体" panose="02010609060101010101" charset="-122"/>
                      </a:endParaRPr>
                    </a:p>
                  </a:txBody>
                  <a:tcPr marL="6350" marR="6350" marT="6350" marB="0" anchor="ctr"/>
                </a:tc>
              </a:tr>
              <a:tr h="899160">
                <a:tc>
                  <a:txBody>
                    <a:bodyPr/>
                    <a:lstStyle/>
                    <a:p>
                      <a:pPr algn="ctr" fontAlgn="ctr"/>
                      <a:r>
                        <a:rPr lang="en-US" altLang="zh-CN" sz="1865" b="0" i="0" u="none" strike="noStrike" dirty="0">
                          <a:solidFill>
                            <a:srgbClr val="000000"/>
                          </a:solidFill>
                          <a:effectLst/>
                          <a:latin typeface="黑体" panose="02010609060101010101" charset="-122"/>
                          <a:ea typeface="黑体" panose="02010609060101010101" charset="-122"/>
                        </a:rPr>
                        <a:t>《</a:t>
                      </a:r>
                      <a:r>
                        <a:rPr lang="zh-CN" altLang="en-US" sz="1865" b="0" i="0" u="none" strike="noStrike" dirty="0">
                          <a:solidFill>
                            <a:srgbClr val="000000"/>
                          </a:solidFill>
                          <a:effectLst/>
                          <a:latin typeface="黑体" panose="02010609060101010101" charset="-122"/>
                          <a:ea typeface="黑体" panose="02010609060101010101" charset="-122"/>
                        </a:rPr>
                        <a:t>外贸企业外购应税服务出口明细申报表</a:t>
                      </a:r>
                      <a:r>
                        <a:rPr lang="en-US" altLang="zh-CN" sz="1865" b="0" i="0" u="none" strike="noStrike" dirty="0">
                          <a:solidFill>
                            <a:srgbClr val="000000"/>
                          </a:solidFill>
                          <a:effectLst/>
                          <a:latin typeface="黑体" panose="02010609060101010101" charset="-122"/>
                          <a:ea typeface="黑体" panose="02010609060101010101" charset="-122"/>
                        </a:rPr>
                        <a:t>》</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0" marB="0" anchor="ctr"/>
                </a:tc>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项目变动、表名变动</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0" marB="0" anchor="ctr"/>
                </a:tc>
              </a:tr>
              <a:tr h="731520">
                <a:tc>
                  <a:txBody>
                    <a:bodyPr/>
                    <a:lstStyle/>
                    <a:p>
                      <a:pPr algn="ctr" fontAlgn="ctr"/>
                      <a:r>
                        <a:rPr lang="en-US" altLang="zh-CN" sz="1865" b="0" i="0" u="none" strike="noStrike" dirty="0">
                          <a:solidFill>
                            <a:srgbClr val="000000"/>
                          </a:solidFill>
                          <a:effectLst/>
                          <a:latin typeface="黑体" panose="02010609060101010101" charset="-122"/>
                          <a:ea typeface="黑体" panose="02010609060101010101" charset="-122"/>
                        </a:rPr>
                        <a:t>《</a:t>
                      </a:r>
                      <a:r>
                        <a:rPr lang="zh-CN" altLang="en-US" sz="1865" b="0" i="0" u="none" strike="noStrike" dirty="0">
                          <a:solidFill>
                            <a:srgbClr val="000000"/>
                          </a:solidFill>
                          <a:effectLst/>
                          <a:latin typeface="黑体" panose="02010609060101010101" charset="-122"/>
                          <a:ea typeface="黑体" panose="02010609060101010101" charset="-122"/>
                        </a:rPr>
                        <a:t>外贸企业出口退税进货明细申报表</a:t>
                      </a:r>
                      <a:r>
                        <a:rPr lang="en-US" altLang="zh-CN" sz="1865" b="0" i="0" u="none" strike="noStrike" dirty="0">
                          <a:solidFill>
                            <a:srgbClr val="000000"/>
                          </a:solidFill>
                          <a:effectLst/>
                          <a:latin typeface="黑体" panose="02010609060101010101" charset="-122"/>
                          <a:ea typeface="黑体" panose="02010609060101010101" charset="-122"/>
                        </a:rPr>
                        <a:t>》</a:t>
                      </a:r>
                      <a:endParaRPr lang="en-US" altLang="zh-CN" sz="1865" b="0" i="0" u="none" strike="noStrike" dirty="0">
                        <a:solidFill>
                          <a:srgbClr val="000000"/>
                        </a:solidFill>
                        <a:effectLst/>
                        <a:latin typeface="黑体" panose="02010609060101010101" charset="-122"/>
                        <a:ea typeface="黑体" panose="02010609060101010101" charset="-122"/>
                      </a:endParaRPr>
                    </a:p>
                  </a:txBody>
                  <a:tcPr marL="6350" marR="6350" marT="6350" marB="0" anchor="ctr"/>
                </a:tc>
                <a:tc>
                  <a:txBody>
                    <a:bodyPr/>
                    <a:lstStyle/>
                    <a:p>
                      <a:pPr algn="ctr" fontAlgn="ctr"/>
                      <a:r>
                        <a:rPr lang="zh-CN" altLang="en-US" sz="1865" b="0" i="0" u="none" strike="noStrike" dirty="0">
                          <a:solidFill>
                            <a:srgbClr val="FF0000"/>
                          </a:solidFill>
                          <a:effectLst/>
                          <a:latin typeface="黑体" panose="02010609060101010101" charset="-122"/>
                          <a:ea typeface="黑体" panose="02010609060101010101" charset="-122"/>
                        </a:rPr>
                        <a:t>删除</a:t>
                      </a:r>
                      <a:r>
                        <a:rPr lang="zh-CN" altLang="en-US" sz="1865" b="0" i="0" u="none" strike="noStrike" dirty="0">
                          <a:solidFill>
                            <a:srgbClr val="000000"/>
                          </a:solidFill>
                          <a:effectLst/>
                          <a:latin typeface="黑体" panose="02010609060101010101" charset="-122"/>
                          <a:ea typeface="黑体" panose="02010609060101010101" charset="-122"/>
                        </a:rPr>
                        <a:t>（合并）</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0" marB="0" anchor="ctr"/>
                </a:tc>
              </a:tr>
            </a:tbl>
          </a:graphicData>
        </a:graphic>
      </p:graphicFrame>
      <p:sp>
        <p:nvSpPr>
          <p:cNvPr id="368662" name="标题 1"/>
          <p:cNvSpPr txBox="1"/>
          <p:nvPr/>
        </p:nvSpPr>
        <p:spPr>
          <a:xfrm>
            <a:off x="2514600" y="302895"/>
            <a:ext cx="6271895" cy="554355"/>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p:txBody>
      </p:sp>
    </p:spTree>
  </p:cSld>
  <p:clrMapOvr>
    <a:masterClrMapping/>
  </p:clrMapOvr>
  <p:transition spd="med">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2738"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72739"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72740"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72742" name="文本框 2"/>
          <p:cNvSpPr txBox="1"/>
          <p:nvPr/>
        </p:nvSpPr>
        <p:spPr>
          <a:xfrm>
            <a:off x="1068917" y="4519084"/>
            <a:ext cx="9812867" cy="46037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sp>
        <p:nvSpPr>
          <p:cNvPr id="372743" name="标题 1"/>
          <p:cNvSpPr txBox="1"/>
          <p:nvPr/>
        </p:nvSpPr>
        <p:spPr>
          <a:xfrm>
            <a:off x="2690495" y="302895"/>
            <a:ext cx="6597015" cy="554355"/>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372744" name="图片 2"/>
          <p:cNvPicPr>
            <a:picLocks noChangeAspect="1"/>
          </p:cNvPicPr>
          <p:nvPr/>
        </p:nvPicPr>
        <p:blipFill>
          <a:blip r:embed="rId1"/>
          <a:stretch>
            <a:fillRect/>
          </a:stretch>
        </p:blipFill>
        <p:spPr>
          <a:xfrm>
            <a:off x="1479551" y="1198033"/>
            <a:ext cx="10066867" cy="1498600"/>
          </a:xfrm>
          <a:prstGeom prst="rect">
            <a:avLst/>
          </a:prstGeom>
          <a:noFill/>
          <a:ln w="9525">
            <a:noFill/>
          </a:ln>
        </p:spPr>
      </p:pic>
      <p:sp>
        <p:nvSpPr>
          <p:cNvPr id="13" name="矩形 12"/>
          <p:cNvSpPr/>
          <p:nvPr/>
        </p:nvSpPr>
        <p:spPr>
          <a:xfrm>
            <a:off x="1479551" y="1244600"/>
            <a:ext cx="5679016" cy="778933"/>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372746" name="文本框 2"/>
          <p:cNvSpPr txBox="1"/>
          <p:nvPr/>
        </p:nvSpPr>
        <p:spPr>
          <a:xfrm>
            <a:off x="459317" y="1562100"/>
            <a:ext cx="1145116" cy="337693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新</a:t>
            </a: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旧</a:t>
            </a:r>
            <a:endParaRPr lang="zh-CN" altLang="en-US" sz="5335" dirty="0">
              <a:latin typeface="微软雅黑" panose="020B0503020204020204" pitchFamily="34" charset="-122"/>
              <a:sym typeface="Constantia" panose="02030602050306030303" pitchFamily="18" charset="0"/>
            </a:endParaRPr>
          </a:p>
        </p:txBody>
      </p:sp>
      <p:pic>
        <p:nvPicPr>
          <p:cNvPr id="372747" name="图片 7"/>
          <p:cNvPicPr>
            <a:picLocks noChangeAspect="1"/>
          </p:cNvPicPr>
          <p:nvPr/>
        </p:nvPicPr>
        <p:blipFill>
          <a:blip r:embed="rId2"/>
          <a:stretch>
            <a:fillRect/>
          </a:stretch>
        </p:blipFill>
        <p:spPr>
          <a:xfrm>
            <a:off x="1439333" y="3503084"/>
            <a:ext cx="10058400" cy="2184400"/>
          </a:xfrm>
          <a:prstGeom prst="rect">
            <a:avLst/>
          </a:prstGeom>
          <a:noFill/>
          <a:ln w="9525">
            <a:noFill/>
          </a:ln>
        </p:spPr>
      </p:pic>
      <p:sp>
        <p:nvSpPr>
          <p:cNvPr id="9" name="椭圆 8"/>
          <p:cNvSpPr/>
          <p:nvPr/>
        </p:nvSpPr>
        <p:spPr>
          <a:xfrm>
            <a:off x="1703917" y="4519084"/>
            <a:ext cx="662517" cy="51223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 name="椭圆 9"/>
          <p:cNvSpPr/>
          <p:nvPr/>
        </p:nvSpPr>
        <p:spPr>
          <a:xfrm>
            <a:off x="6750051" y="4510617"/>
            <a:ext cx="662517" cy="51011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9" grpId="0" bldLvl="0" animBg="1"/>
      <p:bldP spid="10"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4786"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74787"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74788"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74790" name="文本框 2"/>
          <p:cNvSpPr txBox="1"/>
          <p:nvPr/>
        </p:nvSpPr>
        <p:spPr>
          <a:xfrm>
            <a:off x="1068917" y="4519084"/>
            <a:ext cx="9812867" cy="46037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sp>
        <p:nvSpPr>
          <p:cNvPr id="374791" name="标题 1"/>
          <p:cNvSpPr txBox="1"/>
          <p:nvPr/>
        </p:nvSpPr>
        <p:spPr>
          <a:xfrm>
            <a:off x="2690495" y="302895"/>
            <a:ext cx="6299200" cy="554355"/>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374792" name="图片 2"/>
          <p:cNvPicPr>
            <a:picLocks noChangeAspect="1"/>
          </p:cNvPicPr>
          <p:nvPr/>
        </p:nvPicPr>
        <p:blipFill>
          <a:blip r:embed="rId1"/>
          <a:stretch>
            <a:fillRect/>
          </a:stretch>
        </p:blipFill>
        <p:spPr>
          <a:xfrm>
            <a:off x="1483784" y="1280584"/>
            <a:ext cx="10066867" cy="1498600"/>
          </a:xfrm>
          <a:prstGeom prst="rect">
            <a:avLst/>
          </a:prstGeom>
          <a:noFill/>
          <a:ln w="9525">
            <a:noFill/>
          </a:ln>
        </p:spPr>
      </p:pic>
      <p:sp>
        <p:nvSpPr>
          <p:cNvPr id="13" name="矩形 12"/>
          <p:cNvSpPr/>
          <p:nvPr/>
        </p:nvSpPr>
        <p:spPr>
          <a:xfrm>
            <a:off x="7128933" y="1339851"/>
            <a:ext cx="4394200" cy="776816"/>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374794" name="文本框 2"/>
          <p:cNvSpPr txBox="1"/>
          <p:nvPr/>
        </p:nvSpPr>
        <p:spPr>
          <a:xfrm>
            <a:off x="459317" y="1562100"/>
            <a:ext cx="1145116" cy="337693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新</a:t>
            </a: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旧</a:t>
            </a:r>
            <a:endParaRPr lang="zh-CN" altLang="en-US" sz="5335" dirty="0">
              <a:latin typeface="微软雅黑" panose="020B0503020204020204" pitchFamily="34" charset="-122"/>
              <a:sym typeface="Constantia" panose="02030602050306030303" pitchFamily="18" charset="0"/>
            </a:endParaRPr>
          </a:p>
        </p:txBody>
      </p:sp>
      <p:pic>
        <p:nvPicPr>
          <p:cNvPr id="374795" name="图片 9"/>
          <p:cNvPicPr>
            <a:picLocks noChangeAspect="1"/>
          </p:cNvPicPr>
          <p:nvPr/>
        </p:nvPicPr>
        <p:blipFill>
          <a:blip r:embed="rId2"/>
          <a:stretch>
            <a:fillRect/>
          </a:stretch>
        </p:blipFill>
        <p:spPr>
          <a:xfrm>
            <a:off x="1479551" y="3589867"/>
            <a:ext cx="10043583" cy="2182284"/>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6834"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76835"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76837" name="文本框 2"/>
          <p:cNvSpPr txBox="1"/>
          <p:nvPr/>
        </p:nvSpPr>
        <p:spPr>
          <a:xfrm>
            <a:off x="1068917" y="4519084"/>
            <a:ext cx="9812867" cy="46037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sp>
        <p:nvSpPr>
          <p:cNvPr id="376838" name="标题 1"/>
          <p:cNvSpPr txBox="1"/>
          <p:nvPr/>
        </p:nvSpPr>
        <p:spPr>
          <a:xfrm>
            <a:off x="2690495" y="302895"/>
            <a:ext cx="6311900" cy="554355"/>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376839" name="图片 3"/>
          <p:cNvPicPr>
            <a:picLocks noChangeAspect="1"/>
          </p:cNvPicPr>
          <p:nvPr/>
        </p:nvPicPr>
        <p:blipFill>
          <a:blip r:embed="rId1"/>
          <a:stretch>
            <a:fillRect/>
          </a:stretch>
        </p:blipFill>
        <p:spPr>
          <a:xfrm>
            <a:off x="431800" y="1729317"/>
            <a:ext cx="10784417" cy="3236383"/>
          </a:xfrm>
          <a:prstGeom prst="rect">
            <a:avLst/>
          </a:prstGeom>
          <a:noFill/>
          <a:ln w="9525">
            <a:noFill/>
          </a:ln>
        </p:spPr>
      </p:pic>
      <p:sp>
        <p:nvSpPr>
          <p:cNvPr id="18" name="矩形 17"/>
          <p:cNvSpPr/>
          <p:nvPr/>
        </p:nvSpPr>
        <p:spPr>
          <a:xfrm>
            <a:off x="4171951" y="1849967"/>
            <a:ext cx="1219200" cy="431800"/>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9" name="箭头: 上 18"/>
          <p:cNvSpPr/>
          <p:nvPr/>
        </p:nvSpPr>
        <p:spPr>
          <a:xfrm>
            <a:off x="781051" y="4258733"/>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0" name="箭头: 上 19"/>
          <p:cNvSpPr/>
          <p:nvPr/>
        </p:nvSpPr>
        <p:spPr>
          <a:xfrm>
            <a:off x="1263651" y="4258733"/>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1" name="箭头: 上 20"/>
          <p:cNvSpPr/>
          <p:nvPr/>
        </p:nvSpPr>
        <p:spPr>
          <a:xfrm>
            <a:off x="5264151" y="4258733"/>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2" name="箭头: 上 21"/>
          <p:cNvSpPr/>
          <p:nvPr/>
        </p:nvSpPr>
        <p:spPr>
          <a:xfrm>
            <a:off x="10331451" y="4258733"/>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76845" name="文本框 22"/>
          <p:cNvSpPr txBox="1"/>
          <p:nvPr/>
        </p:nvSpPr>
        <p:spPr>
          <a:xfrm>
            <a:off x="431800" y="5274733"/>
            <a:ext cx="10223500" cy="46037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just" defTabSz="914400">
              <a:spcBef>
                <a:spcPct val="0"/>
              </a:spcBef>
              <a:buFont typeface="Wingdings" panose="05000000000000000000" pitchFamily="2" charset="2"/>
              <a:buChar char="Ø"/>
            </a:pPr>
            <a:r>
              <a:rPr lang="zh-CN" altLang="en-US" sz="2400" dirty="0">
                <a:latin typeface="微软雅黑" panose="020B0503020204020204" pitchFamily="34" charset="-122"/>
              </a:rPr>
              <a:t>财政部 税务总局 海关总署公告</a:t>
            </a:r>
            <a:r>
              <a:rPr lang="en-US" altLang="zh-CN" sz="2400" dirty="0">
                <a:latin typeface="微软雅黑" panose="020B0503020204020204" pitchFamily="34" charset="-122"/>
              </a:rPr>
              <a:t>2019</a:t>
            </a:r>
            <a:r>
              <a:rPr lang="zh-CN" altLang="en-US" sz="2400" dirty="0">
                <a:latin typeface="微软雅黑" panose="020B0503020204020204" pitchFamily="34" charset="-122"/>
              </a:rPr>
              <a:t>年第</a:t>
            </a:r>
            <a:r>
              <a:rPr lang="en-US" altLang="zh-CN" sz="2400" dirty="0">
                <a:latin typeface="微软雅黑" panose="020B0503020204020204" pitchFamily="34" charset="-122"/>
              </a:rPr>
              <a:t>39</a:t>
            </a:r>
            <a:r>
              <a:rPr lang="zh-CN" altLang="en-US" sz="2400" dirty="0">
                <a:latin typeface="微软雅黑" panose="020B0503020204020204" pitchFamily="34" charset="-122"/>
              </a:rPr>
              <a:t>号：</a:t>
            </a:r>
            <a:r>
              <a:rPr lang="zh-CN" altLang="en-US" sz="2400" dirty="0">
                <a:solidFill>
                  <a:srgbClr val="FF0000"/>
                </a:solidFill>
                <a:latin typeface="微软雅黑" panose="020B0503020204020204" pitchFamily="34" charset="-122"/>
              </a:rPr>
              <a:t>跨境应税行为</a:t>
            </a:r>
            <a:endParaRPr lang="zh-CN" altLang="zh-CN" dirty="0">
              <a:solidFill>
                <a:srgbClr val="FF0000"/>
              </a:solidFill>
              <a:latin typeface="Arial" panose="020B060402020202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0" grpId="0" bldLvl="0" animBg="1"/>
      <p:bldP spid="21" grpId="0" bldLvl="0" animBg="1"/>
      <p:bldP spid="22"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82"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378884" name="文本框 2"/>
          <p:cNvSpPr txBox="1"/>
          <p:nvPr/>
        </p:nvSpPr>
        <p:spPr>
          <a:xfrm>
            <a:off x="751417" y="950384"/>
            <a:ext cx="9956800" cy="76835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000" dirty="0">
                <a:latin typeface="微软雅黑" panose="020B0503020204020204" pitchFamily="34" charset="-122"/>
              </a:rPr>
              <a:t>新申报表增值税退税额的计算：按照进货凭证“计税金额*退税率”计算</a:t>
            </a:r>
            <a:endParaRPr lang="en-US" altLang="zh-CN" sz="2000" dirty="0">
              <a:latin typeface="微软雅黑" panose="020B0503020204020204" pitchFamily="34" charset="-122"/>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sp>
        <p:nvSpPr>
          <p:cNvPr id="378885" name="标题 1"/>
          <p:cNvSpPr txBox="1"/>
          <p:nvPr/>
        </p:nvSpPr>
        <p:spPr>
          <a:xfrm>
            <a:off x="2690495" y="302895"/>
            <a:ext cx="6738620" cy="554355"/>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378886" name="图片 2"/>
          <p:cNvPicPr>
            <a:picLocks noChangeAspect="1"/>
          </p:cNvPicPr>
          <p:nvPr/>
        </p:nvPicPr>
        <p:blipFill>
          <a:blip r:embed="rId1"/>
          <a:stretch>
            <a:fillRect/>
          </a:stretch>
        </p:blipFill>
        <p:spPr>
          <a:xfrm>
            <a:off x="656167" y="1661584"/>
            <a:ext cx="10784417" cy="3236383"/>
          </a:xfrm>
          <a:prstGeom prst="rect">
            <a:avLst/>
          </a:prstGeom>
          <a:noFill/>
          <a:ln w="9525">
            <a:noFill/>
          </a:ln>
        </p:spPr>
      </p:pic>
      <p:sp>
        <p:nvSpPr>
          <p:cNvPr id="11" name="箭头: 上 10"/>
          <p:cNvSpPr/>
          <p:nvPr/>
        </p:nvSpPr>
        <p:spPr>
          <a:xfrm>
            <a:off x="8502651" y="4182533"/>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箭头: 上 11"/>
          <p:cNvSpPr/>
          <p:nvPr/>
        </p:nvSpPr>
        <p:spPr>
          <a:xfrm>
            <a:off x="9429751" y="4182533"/>
            <a:ext cx="325967"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箭头: 上 12"/>
          <p:cNvSpPr/>
          <p:nvPr/>
        </p:nvSpPr>
        <p:spPr>
          <a:xfrm>
            <a:off x="9988551" y="4182533"/>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0930"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380932" name="标题 1"/>
          <p:cNvSpPr txBox="1"/>
          <p:nvPr/>
        </p:nvSpPr>
        <p:spPr>
          <a:xfrm>
            <a:off x="2690495" y="302895"/>
            <a:ext cx="6272530" cy="554355"/>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380933" name="图片 2"/>
          <p:cNvPicPr>
            <a:picLocks noChangeAspect="1"/>
          </p:cNvPicPr>
          <p:nvPr/>
        </p:nvPicPr>
        <p:blipFill>
          <a:blip r:embed="rId1"/>
          <a:stretch>
            <a:fillRect/>
          </a:stretch>
        </p:blipFill>
        <p:spPr>
          <a:xfrm>
            <a:off x="520700" y="980017"/>
            <a:ext cx="10784417" cy="3234267"/>
          </a:xfrm>
          <a:prstGeom prst="rect">
            <a:avLst/>
          </a:prstGeom>
          <a:noFill/>
          <a:ln w="9525">
            <a:noFill/>
          </a:ln>
        </p:spPr>
      </p:pic>
      <p:sp>
        <p:nvSpPr>
          <p:cNvPr id="10" name="矩形 9"/>
          <p:cNvSpPr/>
          <p:nvPr/>
        </p:nvSpPr>
        <p:spPr>
          <a:xfrm>
            <a:off x="4404784" y="2438400"/>
            <a:ext cx="715433" cy="317500"/>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4" name="箭头: 上 13"/>
          <p:cNvSpPr/>
          <p:nvPr/>
        </p:nvSpPr>
        <p:spPr>
          <a:xfrm>
            <a:off x="5386917" y="3511551"/>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pic>
        <p:nvPicPr>
          <p:cNvPr id="4" name="图片 3"/>
          <p:cNvPicPr>
            <a:picLocks noChangeAspect="1"/>
          </p:cNvPicPr>
          <p:nvPr/>
        </p:nvPicPr>
        <p:blipFill>
          <a:blip r:embed="rId2"/>
          <a:stretch>
            <a:fillRect/>
          </a:stretch>
        </p:blipFill>
        <p:spPr>
          <a:xfrm>
            <a:off x="520700" y="4739217"/>
            <a:ext cx="10905067" cy="402167"/>
          </a:xfrm>
          <a:prstGeom prst="rect">
            <a:avLst/>
          </a:prstGeom>
          <a:noFill/>
          <a:ln w="9525">
            <a:noFill/>
          </a:ln>
        </p:spPr>
      </p:pic>
      <p:pic>
        <p:nvPicPr>
          <p:cNvPr id="9" name="图片 8"/>
          <p:cNvPicPr>
            <a:picLocks noChangeAspect="1"/>
          </p:cNvPicPr>
          <p:nvPr/>
        </p:nvPicPr>
        <p:blipFill>
          <a:blip r:embed="rId3"/>
          <a:stretch>
            <a:fillRect/>
          </a:stretch>
        </p:blipFill>
        <p:spPr>
          <a:xfrm>
            <a:off x="427567" y="5338233"/>
            <a:ext cx="8919633" cy="1035051"/>
          </a:xfrm>
          <a:prstGeom prst="rect">
            <a:avLst/>
          </a:prstGeom>
          <a:noFill/>
          <a:ln w="9525">
            <a:noFill/>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2978"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382980" name="标题 1"/>
          <p:cNvSpPr txBox="1"/>
          <p:nvPr/>
        </p:nvSpPr>
        <p:spPr>
          <a:xfrm>
            <a:off x="2690495" y="302895"/>
            <a:ext cx="6339840" cy="554355"/>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382981" name="图片 2"/>
          <p:cNvPicPr>
            <a:picLocks noChangeAspect="1"/>
          </p:cNvPicPr>
          <p:nvPr/>
        </p:nvPicPr>
        <p:blipFill>
          <a:blip r:embed="rId1"/>
          <a:stretch>
            <a:fillRect/>
          </a:stretch>
        </p:blipFill>
        <p:spPr>
          <a:xfrm>
            <a:off x="505884" y="986367"/>
            <a:ext cx="10784416" cy="3234267"/>
          </a:xfrm>
          <a:prstGeom prst="rect">
            <a:avLst/>
          </a:prstGeom>
          <a:noFill/>
          <a:ln w="9525">
            <a:noFill/>
          </a:ln>
        </p:spPr>
      </p:pic>
      <p:sp>
        <p:nvSpPr>
          <p:cNvPr id="10" name="矩形 9"/>
          <p:cNvSpPr/>
          <p:nvPr/>
        </p:nvSpPr>
        <p:spPr>
          <a:xfrm>
            <a:off x="2095500" y="2696633"/>
            <a:ext cx="491067" cy="493184"/>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4" name="箭头: 上 13"/>
          <p:cNvSpPr/>
          <p:nvPr/>
        </p:nvSpPr>
        <p:spPr>
          <a:xfrm>
            <a:off x="2161117" y="3282951"/>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1" name="矩形 10"/>
          <p:cNvSpPr/>
          <p:nvPr/>
        </p:nvSpPr>
        <p:spPr>
          <a:xfrm>
            <a:off x="3041651" y="2702984"/>
            <a:ext cx="493183" cy="495300"/>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2" name="箭头: 上 11"/>
          <p:cNvSpPr/>
          <p:nvPr/>
        </p:nvSpPr>
        <p:spPr>
          <a:xfrm>
            <a:off x="3126317" y="3282951"/>
            <a:ext cx="323851" cy="4191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82986" name="文本框 14"/>
          <p:cNvSpPr txBox="1"/>
          <p:nvPr/>
        </p:nvSpPr>
        <p:spPr>
          <a:xfrm>
            <a:off x="476251" y="4510617"/>
            <a:ext cx="10881783" cy="1198880"/>
          </a:xfrm>
          <a:prstGeom prst="rect">
            <a:avLst/>
          </a:prstGeom>
          <a:noFill/>
          <a:ln w="9525">
            <a:noFill/>
          </a:ln>
        </p:spPr>
        <p:txBody>
          <a:bodyPr wrap="squar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1800" dirty="0">
                <a:latin typeface="微软雅黑" panose="020B0503020204020204" pitchFamily="34" charset="-122"/>
              </a:rPr>
              <a:t>“有关证明编号”：提供电影、电视剧的制作服务的，应提供行业主管部门出具的在有效期内的影视制作许可证明；提供电影、电视剧的发行服务的，应提供行业主管部门出具的在有效期内的发行版权证明、发行许可证明；提供研发服务、设计服务、技术转让服务的，应提供与跨境应税行为相对应的《技术出口合同登记证》或《软件出口合同登记证》；</a:t>
            </a:r>
            <a:endParaRPr lang="zh-CN" altLang="en-US" sz="1800" dirty="0">
              <a:latin typeface="微软雅黑" panose="020B0503020204020204" pitchFamily="34" charset="-122"/>
            </a:endParaRPr>
          </a:p>
        </p:txBody>
      </p:sp>
      <p:sp>
        <p:nvSpPr>
          <p:cNvPr id="382987" name="文本框 16"/>
          <p:cNvSpPr txBox="1"/>
          <p:nvPr/>
        </p:nvSpPr>
        <p:spPr>
          <a:xfrm>
            <a:off x="463551" y="5674784"/>
            <a:ext cx="10092267" cy="46037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dirty="0">
                <a:latin typeface="微软雅黑" panose="020B0503020204020204" pitchFamily="34" charset="-122"/>
              </a:rPr>
              <a:t>“</a:t>
            </a:r>
            <a:r>
              <a:rPr lang="zh-CN" altLang="en-US" sz="1800" dirty="0">
                <a:latin typeface="微软雅黑" panose="020B0503020204020204" pitchFamily="34" charset="-122"/>
              </a:rPr>
              <a:t>出口发票开具日期”：按出口发票开具日期填写</a:t>
            </a:r>
            <a:endParaRPr lang="zh-CN" altLang="en-US" sz="1800" dirty="0">
              <a:latin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bldLvl="0" animBg="1"/>
      <p:bldP spid="11"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2870" y="701195"/>
            <a:ext cx="9626400" cy="723600"/>
          </a:xfrm>
        </p:spPr>
        <p:txBody>
          <a:bodyPr/>
          <a:lstStyle/>
          <a:p>
            <a:pPr algn="ct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二、出口退（免）税备案撤回</a:t>
            </a:r>
            <a:endParaRPr lang="zh-CN" altLang="zh-CN" dirty="0"/>
          </a:p>
        </p:txBody>
      </p:sp>
      <p:sp>
        <p:nvSpPr>
          <p:cNvPr id="76806" name="内容占位符 1"/>
          <p:cNvSpPr>
            <a:spLocks noGrp="1"/>
          </p:cNvSpPr>
          <p:nvPr>
            <p:ph idx="4294967295"/>
          </p:nvPr>
        </p:nvSpPr>
        <p:spPr>
          <a:xfrm>
            <a:off x="817245" y="1310323"/>
            <a:ext cx="8102600" cy="3981450"/>
          </a:xfrm>
        </p:spPr>
        <p:txBody>
          <a:bodyPr vert="horz" wrap="square" lIns="91440" tIns="45720" rIns="91440" bIns="45720" anchor="t"/>
          <a:p>
            <a:pPr marL="0" indent="0" algn="just">
              <a:buFont typeface="Wingdings" panose="05000000000000000000" pitchFamily="2" charset="2"/>
              <a:buNone/>
            </a:pPr>
            <a:r>
              <a:rPr lang="zh-CN" altLang="en-US" sz="2400" b="1" dirty="0">
                <a:latin typeface="华文楷体" panose="02010600040101010101" pitchFamily="2" charset="-122"/>
                <a:ea typeface="华文楷体" panose="02010600040101010101" pitchFamily="2" charset="-122"/>
              </a:rPr>
              <a:t>变化点：增加</a:t>
            </a:r>
            <a:r>
              <a:rPr lang="en-US" altLang="zh-CN" sz="2400" b="1"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出口退（免）税备案撤回申请表</a:t>
            </a:r>
            <a:r>
              <a:rPr lang="en-US" altLang="zh-CN" sz="2400" b="1" dirty="0">
                <a:latin typeface="华文楷体" panose="02010600040101010101" pitchFamily="2" charset="-122"/>
                <a:ea typeface="华文楷体" panose="02010600040101010101" pitchFamily="2" charset="-122"/>
              </a:rPr>
              <a:t>》</a:t>
            </a:r>
            <a:endParaRPr lang="zh-CN" altLang="en-US" sz="2000" dirty="0">
              <a:latin typeface="华文楷体" panose="02010600040101010101" pitchFamily="2" charset="-122"/>
              <a:ea typeface="华文楷体" panose="02010600040101010101" pitchFamily="2" charset="-122"/>
            </a:endParaRPr>
          </a:p>
        </p:txBody>
      </p:sp>
      <p:graphicFrame>
        <p:nvGraphicFramePr>
          <p:cNvPr id="91144" name="Group 8"/>
          <p:cNvGraphicFramePr>
            <a:graphicFrameLocks noGrp="1"/>
          </p:cNvGraphicFramePr>
          <p:nvPr>
            <p:custDataLst>
              <p:tags r:id="rId2"/>
            </p:custDataLst>
          </p:nvPr>
        </p:nvGraphicFramePr>
        <p:xfrm>
          <a:off x="919480" y="1986915"/>
          <a:ext cx="10550525" cy="4448810"/>
        </p:xfrm>
        <a:graphic>
          <a:graphicData uri="http://schemas.openxmlformats.org/drawingml/2006/table">
            <a:tbl>
              <a:tblPr/>
              <a:tblGrid>
                <a:gridCol w="4037330"/>
                <a:gridCol w="6513195"/>
              </a:tblGrid>
              <a:tr h="370840">
                <a:tc>
                  <a:txBody>
                    <a:bodyPr/>
                    <a:lstStyle>
                      <a:lvl1pPr defTabSz="0">
                        <a:spcBef>
                          <a:spcPct val="20000"/>
                        </a:spcBef>
                        <a:buClr>
                          <a:srgbClr val="0BD0D9"/>
                        </a:buClr>
                        <a:buSzPct val="95000"/>
                        <a:buFont typeface="Wingdings 2" panose="05020102010507070707" pitchFamily="18" charset="2"/>
                        <a:defRPr sz="2200">
                          <a:solidFill>
                            <a:schemeClr val="tx1"/>
                          </a:solidFill>
                          <a:latin typeface="Constantia" panose="02030602050306030303" pitchFamily="18" charset="0"/>
                          <a:ea typeface="宋体" panose="02010600030101010101" pitchFamily="2" charset="-122"/>
                          <a:sym typeface="Constantia" panose="02030602050306030303" pitchFamily="18" charset="0"/>
                        </a:defRPr>
                      </a:lvl1pPr>
                      <a:lvl2pPr marL="742950" indent="-349250" defTabSz="0">
                        <a:spcBef>
                          <a:spcPct val="20000"/>
                        </a:spcBef>
                        <a:buClr>
                          <a:schemeClr val="accent1"/>
                        </a:buClr>
                        <a:buSzPct val="85000"/>
                        <a:buFont typeface="Wingdings 2" panose="05020102010507070707" pitchFamily="18" charset="2"/>
                        <a:defRPr sz="2000">
                          <a:solidFill>
                            <a:schemeClr val="tx1"/>
                          </a:solidFill>
                          <a:latin typeface="Constantia" panose="02030602050306030303" pitchFamily="18" charset="0"/>
                          <a:ea typeface="宋体" panose="02010600030101010101" pitchFamily="2" charset="-122"/>
                          <a:sym typeface="Constantia" panose="02030602050306030303" pitchFamily="18" charset="0"/>
                        </a:defRPr>
                      </a:lvl2pPr>
                      <a:lvl3pPr marL="1143000" indent="-474980" defTabSz="0">
                        <a:spcBef>
                          <a:spcPct val="20000"/>
                        </a:spcBef>
                        <a:buClr>
                          <a:schemeClr val="accent2"/>
                        </a:buClr>
                        <a:buSzPct val="70000"/>
                        <a:buFont typeface="Wingdings 2" panose="05020102010507070707" pitchFamily="18" charset="2"/>
                        <a:defRPr sz="1900">
                          <a:solidFill>
                            <a:schemeClr val="tx1"/>
                          </a:solidFill>
                          <a:latin typeface="Constantia" panose="02030602050306030303" pitchFamily="18" charset="0"/>
                          <a:ea typeface="宋体" panose="02010600030101010101" pitchFamily="2" charset="-122"/>
                          <a:sym typeface="Constantia" panose="02030602050306030303" pitchFamily="18" charset="0"/>
                        </a:defRPr>
                      </a:lvl3pPr>
                      <a:lvl4pPr marL="1600200" indent="-621030" defTabSz="0">
                        <a:spcBef>
                          <a:spcPct val="20000"/>
                        </a:spcBef>
                        <a:buClr>
                          <a:srgbClr val="0BD0D9"/>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4pPr>
                      <a:lvl5pPr marL="2057400" indent="-803275" defTabSz="0">
                        <a:spcBef>
                          <a:spcPct val="20000"/>
                        </a:spcBef>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5pPr>
                      <a:lvl6pPr marL="25146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6pPr>
                      <a:lvl7pPr marL="29718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7pPr>
                      <a:lvl8pPr marL="34290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8pPr>
                      <a:lvl9pPr marL="38862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9pPr>
                    </a:lstStyle>
                    <a:p>
                      <a:pPr marL="0" marR="0" lvl="0" indent="0" algn="ctr" defTabSz="0" rtl="0" eaLnBrk="1" fontAlgn="base" latinLnBrk="0" hangingPunct="1">
                        <a:lnSpc>
                          <a:spcPct val="100000"/>
                        </a:lnSpc>
                        <a:spcBef>
                          <a:spcPct val="0"/>
                        </a:spcBef>
                        <a:spcAft>
                          <a:spcPct val="0"/>
                        </a:spcAft>
                        <a:buClrTx/>
                        <a:buSzPct val="100000"/>
                        <a:buFontTx/>
                        <a:buNone/>
                      </a:pPr>
                      <a:r>
                        <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纳税人识别号（统一社会信用代码）</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txBody>
                  <a:tcPr marL="39237" marR="3923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lvl1pPr defTabSz="0">
                        <a:spcBef>
                          <a:spcPct val="20000"/>
                        </a:spcBef>
                        <a:buClr>
                          <a:srgbClr val="0BD0D9"/>
                        </a:buClr>
                        <a:buSzPct val="95000"/>
                        <a:buFont typeface="Wingdings 2" panose="05020102010507070707" pitchFamily="18" charset="2"/>
                        <a:defRPr sz="2200">
                          <a:solidFill>
                            <a:schemeClr val="tx1"/>
                          </a:solidFill>
                          <a:latin typeface="Constantia" panose="02030602050306030303" pitchFamily="18" charset="0"/>
                          <a:ea typeface="宋体" panose="02010600030101010101" pitchFamily="2" charset="-122"/>
                          <a:sym typeface="Constantia" panose="02030602050306030303" pitchFamily="18" charset="0"/>
                        </a:defRPr>
                      </a:lvl1pPr>
                      <a:lvl2pPr marL="742950" indent="-349250" defTabSz="0">
                        <a:spcBef>
                          <a:spcPct val="20000"/>
                        </a:spcBef>
                        <a:buClr>
                          <a:schemeClr val="accent1"/>
                        </a:buClr>
                        <a:buSzPct val="85000"/>
                        <a:buFont typeface="Wingdings 2" panose="05020102010507070707" pitchFamily="18" charset="2"/>
                        <a:defRPr sz="2000">
                          <a:solidFill>
                            <a:schemeClr val="tx1"/>
                          </a:solidFill>
                          <a:latin typeface="Constantia" panose="02030602050306030303" pitchFamily="18" charset="0"/>
                          <a:ea typeface="宋体" panose="02010600030101010101" pitchFamily="2" charset="-122"/>
                          <a:sym typeface="Constantia" panose="02030602050306030303" pitchFamily="18" charset="0"/>
                        </a:defRPr>
                      </a:lvl2pPr>
                      <a:lvl3pPr marL="1143000" indent="-474980" defTabSz="0">
                        <a:spcBef>
                          <a:spcPct val="20000"/>
                        </a:spcBef>
                        <a:buClr>
                          <a:schemeClr val="accent2"/>
                        </a:buClr>
                        <a:buSzPct val="70000"/>
                        <a:buFont typeface="Wingdings 2" panose="05020102010507070707" pitchFamily="18" charset="2"/>
                        <a:defRPr sz="1900">
                          <a:solidFill>
                            <a:schemeClr val="tx1"/>
                          </a:solidFill>
                          <a:latin typeface="Constantia" panose="02030602050306030303" pitchFamily="18" charset="0"/>
                          <a:ea typeface="宋体" panose="02010600030101010101" pitchFamily="2" charset="-122"/>
                          <a:sym typeface="Constantia" panose="02030602050306030303" pitchFamily="18" charset="0"/>
                        </a:defRPr>
                      </a:lvl3pPr>
                      <a:lvl4pPr marL="1600200" indent="-621030" defTabSz="0">
                        <a:spcBef>
                          <a:spcPct val="20000"/>
                        </a:spcBef>
                        <a:buClr>
                          <a:srgbClr val="0BD0D9"/>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4pPr>
                      <a:lvl5pPr marL="2057400" indent="-803275" defTabSz="0">
                        <a:spcBef>
                          <a:spcPct val="20000"/>
                        </a:spcBef>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5pPr>
                      <a:lvl6pPr marL="25146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6pPr>
                      <a:lvl7pPr marL="29718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7pPr>
                      <a:lvl8pPr marL="34290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8pPr>
                      <a:lvl9pPr marL="38862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9pPr>
                    </a:lstStyle>
                    <a:p>
                      <a:pPr marL="0" marR="0" lvl="0" indent="0" algn="just" defTabSz="0" rtl="0" eaLnBrk="1" fontAlgn="base" latinLnBrk="0" hangingPunct="1">
                        <a:lnSpc>
                          <a:spcPct val="100000"/>
                        </a:lnSpc>
                        <a:spcBef>
                          <a:spcPct val="0"/>
                        </a:spcBef>
                        <a:spcAft>
                          <a:spcPct val="0"/>
                        </a:spcAft>
                        <a:buClrTx/>
                        <a:buSzPct val="100000"/>
                        <a:buFontTx/>
                        <a:buNone/>
                      </a:pPr>
                      <a:r>
                        <a:rPr kumimoji="0" lang="en-US" altLang="zh-CN" sz="12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 </a:t>
                      </a:r>
                      <a:endParaRPr kumimoji="0" lang="en-US" altLang="zh-CN" sz="12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txBody>
                  <a:tcPr marL="39237" marR="3923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224790">
                <a:tc>
                  <a:txBody>
                    <a:bodyPr/>
                    <a:lstStyle>
                      <a:lvl1pPr defTabSz="0">
                        <a:spcBef>
                          <a:spcPct val="20000"/>
                        </a:spcBef>
                        <a:buClr>
                          <a:srgbClr val="0BD0D9"/>
                        </a:buClr>
                        <a:buSzPct val="95000"/>
                        <a:buFont typeface="Wingdings 2" panose="05020102010507070707" pitchFamily="18" charset="2"/>
                        <a:defRPr sz="2200">
                          <a:solidFill>
                            <a:schemeClr val="tx1"/>
                          </a:solidFill>
                          <a:latin typeface="Constantia" panose="02030602050306030303" pitchFamily="18" charset="0"/>
                          <a:ea typeface="宋体" panose="02010600030101010101" pitchFamily="2" charset="-122"/>
                          <a:sym typeface="Constantia" panose="02030602050306030303" pitchFamily="18" charset="0"/>
                        </a:defRPr>
                      </a:lvl1pPr>
                      <a:lvl2pPr marL="742950" indent="-349250" defTabSz="0">
                        <a:spcBef>
                          <a:spcPct val="20000"/>
                        </a:spcBef>
                        <a:buClr>
                          <a:schemeClr val="accent1"/>
                        </a:buClr>
                        <a:buSzPct val="85000"/>
                        <a:buFont typeface="Wingdings 2" panose="05020102010507070707" pitchFamily="18" charset="2"/>
                        <a:defRPr sz="2000">
                          <a:solidFill>
                            <a:schemeClr val="tx1"/>
                          </a:solidFill>
                          <a:latin typeface="Constantia" panose="02030602050306030303" pitchFamily="18" charset="0"/>
                          <a:ea typeface="宋体" panose="02010600030101010101" pitchFamily="2" charset="-122"/>
                          <a:sym typeface="Constantia" panose="02030602050306030303" pitchFamily="18" charset="0"/>
                        </a:defRPr>
                      </a:lvl2pPr>
                      <a:lvl3pPr marL="1143000" indent="-474980" defTabSz="0">
                        <a:spcBef>
                          <a:spcPct val="20000"/>
                        </a:spcBef>
                        <a:buClr>
                          <a:schemeClr val="accent2"/>
                        </a:buClr>
                        <a:buSzPct val="70000"/>
                        <a:buFont typeface="Wingdings 2" panose="05020102010507070707" pitchFamily="18" charset="2"/>
                        <a:defRPr sz="1900">
                          <a:solidFill>
                            <a:schemeClr val="tx1"/>
                          </a:solidFill>
                          <a:latin typeface="Constantia" panose="02030602050306030303" pitchFamily="18" charset="0"/>
                          <a:ea typeface="宋体" panose="02010600030101010101" pitchFamily="2" charset="-122"/>
                          <a:sym typeface="Constantia" panose="02030602050306030303" pitchFamily="18" charset="0"/>
                        </a:defRPr>
                      </a:lvl3pPr>
                      <a:lvl4pPr marL="1600200" indent="-621030" defTabSz="0">
                        <a:spcBef>
                          <a:spcPct val="20000"/>
                        </a:spcBef>
                        <a:buClr>
                          <a:srgbClr val="0BD0D9"/>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4pPr>
                      <a:lvl5pPr marL="2057400" indent="-803275" defTabSz="0">
                        <a:spcBef>
                          <a:spcPct val="20000"/>
                        </a:spcBef>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5pPr>
                      <a:lvl6pPr marL="25146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6pPr>
                      <a:lvl7pPr marL="29718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7pPr>
                      <a:lvl8pPr marL="34290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8pPr>
                      <a:lvl9pPr marL="38862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9pPr>
                    </a:lstStyle>
                    <a:p>
                      <a:pPr marL="0" marR="0" lvl="0" indent="0" algn="ctr" defTabSz="0" rtl="0" eaLnBrk="1" fontAlgn="base" latinLnBrk="0" hangingPunct="1">
                        <a:lnSpc>
                          <a:spcPct val="100000"/>
                        </a:lnSpc>
                        <a:spcBef>
                          <a:spcPct val="0"/>
                        </a:spcBef>
                        <a:spcAft>
                          <a:spcPct val="0"/>
                        </a:spcAft>
                        <a:buClrTx/>
                        <a:buSzPct val="100000"/>
                        <a:buFontTx/>
                        <a:buNone/>
                      </a:pPr>
                      <a:r>
                        <a:rPr kumimoji="0" lang="zh-CN" altLang="zh-CN" sz="1000" b="0" i="0" u="none" strike="noStrike" cap="none" normalizeH="0" baseline="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纳税人名称</a:t>
                      </a:r>
                      <a:endParaRPr kumimoji="0" lang="zh-CN" altLang="zh-CN" sz="1000" b="0" i="0" u="none" strike="noStrike" cap="none" normalizeH="0" baseline="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txBody>
                  <a:tcPr marL="39237" marR="3923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lvl1pPr defTabSz="0">
                        <a:spcBef>
                          <a:spcPct val="20000"/>
                        </a:spcBef>
                        <a:buClr>
                          <a:srgbClr val="0BD0D9"/>
                        </a:buClr>
                        <a:buSzPct val="95000"/>
                        <a:buFont typeface="Wingdings 2" panose="05020102010507070707" pitchFamily="18" charset="2"/>
                        <a:defRPr sz="2200">
                          <a:solidFill>
                            <a:schemeClr val="tx1"/>
                          </a:solidFill>
                          <a:latin typeface="Constantia" panose="02030602050306030303" pitchFamily="18" charset="0"/>
                          <a:ea typeface="宋体" panose="02010600030101010101" pitchFamily="2" charset="-122"/>
                          <a:sym typeface="Constantia" panose="02030602050306030303" pitchFamily="18" charset="0"/>
                        </a:defRPr>
                      </a:lvl1pPr>
                      <a:lvl2pPr marL="742950" indent="-349250" defTabSz="0">
                        <a:spcBef>
                          <a:spcPct val="20000"/>
                        </a:spcBef>
                        <a:buClr>
                          <a:schemeClr val="accent1"/>
                        </a:buClr>
                        <a:buSzPct val="85000"/>
                        <a:buFont typeface="Wingdings 2" panose="05020102010507070707" pitchFamily="18" charset="2"/>
                        <a:defRPr sz="2000">
                          <a:solidFill>
                            <a:schemeClr val="tx1"/>
                          </a:solidFill>
                          <a:latin typeface="Constantia" panose="02030602050306030303" pitchFamily="18" charset="0"/>
                          <a:ea typeface="宋体" panose="02010600030101010101" pitchFamily="2" charset="-122"/>
                          <a:sym typeface="Constantia" panose="02030602050306030303" pitchFamily="18" charset="0"/>
                        </a:defRPr>
                      </a:lvl2pPr>
                      <a:lvl3pPr marL="1143000" indent="-474980" defTabSz="0">
                        <a:spcBef>
                          <a:spcPct val="20000"/>
                        </a:spcBef>
                        <a:buClr>
                          <a:schemeClr val="accent2"/>
                        </a:buClr>
                        <a:buSzPct val="70000"/>
                        <a:buFont typeface="Wingdings 2" panose="05020102010507070707" pitchFamily="18" charset="2"/>
                        <a:defRPr sz="1900">
                          <a:solidFill>
                            <a:schemeClr val="tx1"/>
                          </a:solidFill>
                          <a:latin typeface="Constantia" panose="02030602050306030303" pitchFamily="18" charset="0"/>
                          <a:ea typeface="宋体" panose="02010600030101010101" pitchFamily="2" charset="-122"/>
                          <a:sym typeface="Constantia" panose="02030602050306030303" pitchFamily="18" charset="0"/>
                        </a:defRPr>
                      </a:lvl3pPr>
                      <a:lvl4pPr marL="1600200" indent="-621030" defTabSz="0">
                        <a:spcBef>
                          <a:spcPct val="20000"/>
                        </a:spcBef>
                        <a:buClr>
                          <a:srgbClr val="0BD0D9"/>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4pPr>
                      <a:lvl5pPr marL="2057400" indent="-803275" defTabSz="0">
                        <a:spcBef>
                          <a:spcPct val="20000"/>
                        </a:spcBef>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5pPr>
                      <a:lvl6pPr marL="25146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6pPr>
                      <a:lvl7pPr marL="29718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7pPr>
                      <a:lvl8pPr marL="34290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8pPr>
                      <a:lvl9pPr marL="38862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9pPr>
                    </a:lstStyle>
                    <a:p>
                      <a:pPr marL="0" marR="0" lvl="0" indent="0" algn="just" defTabSz="0" rtl="0" eaLnBrk="1" fontAlgn="base" latinLnBrk="0" hangingPunct="1">
                        <a:lnSpc>
                          <a:spcPct val="100000"/>
                        </a:lnSpc>
                        <a:spcBef>
                          <a:spcPct val="0"/>
                        </a:spcBef>
                        <a:spcAft>
                          <a:spcPct val="0"/>
                        </a:spcAft>
                        <a:buClrTx/>
                        <a:buSzPct val="100000"/>
                        <a:buFontTx/>
                        <a:buNone/>
                      </a:pPr>
                      <a:r>
                        <a:rPr kumimoji="0" lang="en-US" altLang="zh-CN" sz="1200" b="0" i="0" u="none" strike="noStrike" cap="none" normalizeH="0" baseline="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 </a:t>
                      </a:r>
                      <a:endParaRPr kumimoji="0" lang="en-US" altLang="zh-CN" sz="1200" b="0" i="0" u="none" strike="noStrike" cap="none" normalizeH="0" baseline="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txBody>
                  <a:tcPr marL="39237" marR="3923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2250440">
                <a:tc gridSpan="2">
                  <a:txBody>
                    <a:bodyPr/>
                    <a:lstStyle>
                      <a:lvl1pPr defTabSz="0">
                        <a:spcBef>
                          <a:spcPct val="20000"/>
                        </a:spcBef>
                        <a:buClr>
                          <a:srgbClr val="0BD0D9"/>
                        </a:buClr>
                        <a:buSzPct val="95000"/>
                        <a:buFont typeface="Wingdings 2" panose="05020102010507070707" pitchFamily="18" charset="2"/>
                        <a:defRPr sz="2200">
                          <a:solidFill>
                            <a:schemeClr val="tx1"/>
                          </a:solidFill>
                          <a:latin typeface="Constantia" panose="02030602050306030303" pitchFamily="18" charset="0"/>
                          <a:ea typeface="宋体" panose="02010600030101010101" pitchFamily="2" charset="-122"/>
                          <a:sym typeface="Constantia" panose="02030602050306030303" pitchFamily="18" charset="0"/>
                        </a:defRPr>
                      </a:lvl1pPr>
                      <a:lvl2pPr marL="742950" indent="-349250" defTabSz="0">
                        <a:spcBef>
                          <a:spcPct val="20000"/>
                        </a:spcBef>
                        <a:buClr>
                          <a:schemeClr val="accent1"/>
                        </a:buClr>
                        <a:buSzPct val="85000"/>
                        <a:buFont typeface="Wingdings 2" panose="05020102010507070707" pitchFamily="18" charset="2"/>
                        <a:defRPr sz="2000">
                          <a:solidFill>
                            <a:schemeClr val="tx1"/>
                          </a:solidFill>
                          <a:latin typeface="Constantia" panose="02030602050306030303" pitchFamily="18" charset="0"/>
                          <a:ea typeface="宋体" panose="02010600030101010101" pitchFamily="2" charset="-122"/>
                          <a:sym typeface="Constantia" panose="02030602050306030303" pitchFamily="18" charset="0"/>
                        </a:defRPr>
                      </a:lvl2pPr>
                      <a:lvl3pPr marL="1143000" indent="-474980" defTabSz="0">
                        <a:spcBef>
                          <a:spcPct val="20000"/>
                        </a:spcBef>
                        <a:buClr>
                          <a:schemeClr val="accent2"/>
                        </a:buClr>
                        <a:buSzPct val="70000"/>
                        <a:buFont typeface="Wingdings 2" panose="05020102010507070707" pitchFamily="18" charset="2"/>
                        <a:defRPr sz="1900">
                          <a:solidFill>
                            <a:schemeClr val="tx1"/>
                          </a:solidFill>
                          <a:latin typeface="Constantia" panose="02030602050306030303" pitchFamily="18" charset="0"/>
                          <a:ea typeface="宋体" panose="02010600030101010101" pitchFamily="2" charset="-122"/>
                          <a:sym typeface="Constantia" panose="02030602050306030303" pitchFamily="18" charset="0"/>
                        </a:defRPr>
                      </a:lvl3pPr>
                      <a:lvl4pPr marL="1600200" indent="-621030" defTabSz="0">
                        <a:spcBef>
                          <a:spcPct val="20000"/>
                        </a:spcBef>
                        <a:buClr>
                          <a:srgbClr val="0BD0D9"/>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4pPr>
                      <a:lvl5pPr marL="2057400" indent="-803275" defTabSz="0">
                        <a:spcBef>
                          <a:spcPct val="20000"/>
                        </a:spcBef>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5pPr>
                      <a:lvl6pPr marL="25146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6pPr>
                      <a:lvl7pPr marL="29718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7pPr>
                      <a:lvl8pPr marL="34290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8pPr>
                      <a:lvl9pPr marL="38862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9pPr>
                    </a:lstStyle>
                    <a:p>
                      <a:pPr marL="0" marR="0" lvl="0" indent="0" algn="just" defTabSz="0" rtl="0" eaLnBrk="1" fontAlgn="base" latinLnBrk="0" hangingPunct="1">
                        <a:lnSpc>
                          <a:spcPct val="100000"/>
                        </a:lnSpc>
                        <a:spcBef>
                          <a:spcPct val="0"/>
                        </a:spcBef>
                        <a:spcAft>
                          <a:spcPct val="0"/>
                        </a:spcAft>
                        <a:buClrTx/>
                        <a:buSzPct val="100000"/>
                        <a:buFontTx/>
                        <a:buNone/>
                      </a:pPr>
                      <a:r>
                        <a:rPr lang="zh-CN" altLang="en-US" sz="1000" dirty="0">
                          <a:ln>
                            <a:noFill/>
                          </a:ln>
                          <a:solidFill>
                            <a:srgbClr val="000000"/>
                          </a:solidFill>
                          <a:effectLst/>
                          <a:sym typeface="Constantia" panose="02030602050306030303" pitchFamily="18" charset="0"/>
                        </a:rPr>
                        <a:t>撤回申请：</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r>
                        <a:rPr lang="zh-CN" altLang="en-US" sz="1000" dirty="0">
                          <a:ln>
                            <a:noFill/>
                          </a:ln>
                          <a:solidFill>
                            <a:srgbClr val="000000"/>
                          </a:solidFill>
                          <a:effectLst/>
                          <a:sym typeface="Constantia" panose="02030602050306030303" pitchFamily="18" charset="0"/>
                        </a:rPr>
                        <a:t>本纳税人因</a:t>
                      </a:r>
                      <a:r>
                        <a:rPr lang="en-US" altLang="zh-CN" sz="1000" u="sng"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原因自愿撤回出口退（免）税备案。本纳税人已了解相关税收法律、法规、及规章，在出口退（免）税备案撤回申请表中所填写的信息及提交的材料是完整的、准确的、真实的。</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r>
                        <a:rPr lang="en-US" altLang="zh-CN" sz="1000" dirty="0">
                          <a:ln>
                            <a:noFill/>
                          </a:ln>
                          <a:solidFill>
                            <a:srgbClr val="000000"/>
                          </a:solidFill>
                          <a:effectLst/>
                          <a:sym typeface="Constantia" panose="02030602050306030303" pitchFamily="18" charset="0"/>
                        </a:rPr>
                        <a:t> </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l" defTabSz="0" rtl="0" eaLnBrk="1" fontAlgn="base" latinLnBrk="0" hangingPunct="1">
                        <a:lnSpc>
                          <a:spcPct val="100000"/>
                        </a:lnSpc>
                        <a:spcBef>
                          <a:spcPct val="0"/>
                        </a:spcBef>
                        <a:spcAft>
                          <a:spcPct val="0"/>
                        </a:spcAft>
                        <a:buClrTx/>
                        <a:buSzPct val="100000"/>
                        <a:buFontTx/>
                        <a:buNone/>
                      </a:pPr>
                      <a:r>
                        <a:rPr lang="en-US" altLang="zh-CN" sz="1000"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经办人：</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l" defTabSz="0" rtl="0" eaLnBrk="1" fontAlgn="base" latinLnBrk="0" hangingPunct="1">
                        <a:lnSpc>
                          <a:spcPct val="100000"/>
                        </a:lnSpc>
                        <a:spcBef>
                          <a:spcPct val="0"/>
                        </a:spcBef>
                        <a:spcAft>
                          <a:spcPct val="0"/>
                        </a:spcAft>
                        <a:buClrTx/>
                        <a:buSzPct val="100000"/>
                        <a:buFontTx/>
                        <a:buNone/>
                      </a:pPr>
                      <a:r>
                        <a:rPr lang="en-US" altLang="zh-CN" sz="1000"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财务负责人：</a:t>
                      </a:r>
                      <a:r>
                        <a:rPr lang="en-US" altLang="zh-CN" sz="1000" dirty="0">
                          <a:ln>
                            <a:noFill/>
                          </a:ln>
                          <a:solidFill>
                            <a:srgbClr val="000000"/>
                          </a:solidFill>
                          <a:effectLst/>
                          <a:sym typeface="Constantia" panose="02030602050306030303" pitchFamily="18" charset="0"/>
                        </a:rPr>
                        <a:t>              </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l" defTabSz="0" rtl="0" eaLnBrk="1" fontAlgn="base" latinLnBrk="0" hangingPunct="1">
                        <a:lnSpc>
                          <a:spcPct val="100000"/>
                        </a:lnSpc>
                        <a:spcBef>
                          <a:spcPct val="0"/>
                        </a:spcBef>
                        <a:spcAft>
                          <a:spcPct val="0"/>
                        </a:spcAft>
                        <a:buClrTx/>
                        <a:buSzPct val="100000"/>
                        <a:buFontTx/>
                        <a:buNone/>
                      </a:pPr>
                      <a:r>
                        <a:rPr lang="en-US" altLang="zh-CN" sz="1000"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法定代表人：</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r" defTabSz="0" rtl="0" eaLnBrk="1" fontAlgn="base" latinLnBrk="0" hangingPunct="1">
                        <a:lnSpc>
                          <a:spcPct val="100000"/>
                        </a:lnSpc>
                        <a:spcBef>
                          <a:spcPct val="0"/>
                        </a:spcBef>
                        <a:spcAft>
                          <a:spcPct val="0"/>
                        </a:spcAft>
                        <a:buClrTx/>
                        <a:buSzPct val="100000"/>
                        <a:buFontTx/>
                        <a:buNone/>
                      </a:pPr>
                      <a:r>
                        <a:rPr lang="en-US" altLang="zh-CN" sz="1000" dirty="0">
                          <a:ln>
                            <a:noFill/>
                          </a:ln>
                          <a:solidFill>
                            <a:srgbClr val="000000"/>
                          </a:solidFill>
                          <a:effectLst/>
                          <a:sym typeface="Constantia" panose="02030602050306030303" pitchFamily="18" charset="0"/>
                        </a:rPr>
                        <a:t>                                                             </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r>
                        <a:rPr lang="en-US" altLang="zh-CN" sz="1000"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年</a:t>
                      </a:r>
                      <a:r>
                        <a:rPr lang="en-US" altLang="zh-CN" sz="1000"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月</a:t>
                      </a:r>
                      <a:r>
                        <a:rPr lang="en-US" altLang="zh-CN" sz="1000"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日</a:t>
                      </a:r>
                      <a:r>
                        <a:rPr lang="en-US" altLang="zh-CN" sz="1000"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 公</a:t>
                      </a:r>
                      <a:r>
                        <a:rPr lang="en-US" altLang="zh-CN" sz="1000" dirty="0">
                          <a:ln>
                            <a:noFill/>
                          </a:ln>
                          <a:solidFill>
                            <a:srgbClr val="000000"/>
                          </a:solidFill>
                          <a:effectLst/>
                          <a:sym typeface="Constantia" panose="02030602050306030303" pitchFamily="18" charset="0"/>
                        </a:rPr>
                        <a:t>  </a:t>
                      </a:r>
                      <a:r>
                        <a:rPr lang="zh-CN" altLang="en-US" sz="1000" dirty="0">
                          <a:ln>
                            <a:noFill/>
                          </a:ln>
                          <a:solidFill>
                            <a:srgbClr val="000000"/>
                          </a:solidFill>
                          <a:effectLst/>
                          <a:sym typeface="Constantia" panose="02030602050306030303" pitchFamily="18" charset="0"/>
                        </a:rPr>
                        <a:t>章 ）</a:t>
                      </a:r>
                      <a:endParaRPr kumimoji="0" lang="zh-CN" altLang="en-US" sz="1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r>
                        <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 </a:t>
                      </a:r>
                      <a:endPar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txBody>
                  <a:tcPr marL="39237" marR="3923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hMerge="1">
                  <a:tcPr/>
                </a:tc>
              </a:tr>
              <a:tr h="1602740">
                <a:tc gridSpan="2">
                  <a:txBody>
                    <a:bodyPr/>
                    <a:lstStyle>
                      <a:lvl1pPr defTabSz="0">
                        <a:spcBef>
                          <a:spcPct val="20000"/>
                        </a:spcBef>
                        <a:buClr>
                          <a:srgbClr val="0BD0D9"/>
                        </a:buClr>
                        <a:buSzPct val="95000"/>
                        <a:buFont typeface="Wingdings 2" panose="05020102010507070707" pitchFamily="18" charset="2"/>
                        <a:defRPr sz="2200">
                          <a:solidFill>
                            <a:schemeClr val="tx1"/>
                          </a:solidFill>
                          <a:latin typeface="Constantia" panose="02030602050306030303" pitchFamily="18" charset="0"/>
                          <a:ea typeface="宋体" panose="02010600030101010101" pitchFamily="2" charset="-122"/>
                          <a:sym typeface="Constantia" panose="02030602050306030303" pitchFamily="18" charset="0"/>
                        </a:defRPr>
                      </a:lvl1pPr>
                      <a:lvl2pPr marL="742950" indent="-349250" defTabSz="0">
                        <a:spcBef>
                          <a:spcPct val="20000"/>
                        </a:spcBef>
                        <a:buClr>
                          <a:schemeClr val="accent1"/>
                        </a:buClr>
                        <a:buSzPct val="85000"/>
                        <a:buFont typeface="Wingdings 2" panose="05020102010507070707" pitchFamily="18" charset="2"/>
                        <a:defRPr sz="2000">
                          <a:solidFill>
                            <a:schemeClr val="tx1"/>
                          </a:solidFill>
                          <a:latin typeface="Constantia" panose="02030602050306030303" pitchFamily="18" charset="0"/>
                          <a:ea typeface="宋体" panose="02010600030101010101" pitchFamily="2" charset="-122"/>
                          <a:sym typeface="Constantia" panose="02030602050306030303" pitchFamily="18" charset="0"/>
                        </a:defRPr>
                      </a:lvl2pPr>
                      <a:lvl3pPr marL="1143000" indent="-474980" defTabSz="0">
                        <a:spcBef>
                          <a:spcPct val="20000"/>
                        </a:spcBef>
                        <a:buClr>
                          <a:schemeClr val="accent2"/>
                        </a:buClr>
                        <a:buSzPct val="70000"/>
                        <a:buFont typeface="Wingdings 2" panose="05020102010507070707" pitchFamily="18" charset="2"/>
                        <a:defRPr sz="1900">
                          <a:solidFill>
                            <a:schemeClr val="tx1"/>
                          </a:solidFill>
                          <a:latin typeface="Constantia" panose="02030602050306030303" pitchFamily="18" charset="0"/>
                          <a:ea typeface="宋体" panose="02010600030101010101" pitchFamily="2" charset="-122"/>
                          <a:sym typeface="Constantia" panose="02030602050306030303" pitchFamily="18" charset="0"/>
                        </a:defRPr>
                      </a:lvl3pPr>
                      <a:lvl4pPr marL="1600200" indent="-621030" defTabSz="0">
                        <a:spcBef>
                          <a:spcPct val="20000"/>
                        </a:spcBef>
                        <a:buClr>
                          <a:srgbClr val="0BD0D9"/>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4pPr>
                      <a:lvl5pPr marL="2057400" indent="-803275" defTabSz="0">
                        <a:spcBef>
                          <a:spcPct val="20000"/>
                        </a:spcBef>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5pPr>
                      <a:lvl6pPr marL="25146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6pPr>
                      <a:lvl7pPr marL="29718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7pPr>
                      <a:lvl8pPr marL="34290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8pPr>
                      <a:lvl9pPr marL="3886200" indent="-803275" defTabSz="0" eaLnBrk="0" fontAlgn="base" hangingPunct="0">
                        <a:spcBef>
                          <a:spcPct val="20000"/>
                        </a:spcBef>
                        <a:spcAft>
                          <a:spcPct val="0"/>
                        </a:spcAft>
                        <a:buClr>
                          <a:srgbClr val="10CF9B"/>
                        </a:buClr>
                        <a:buSzPct val="65000"/>
                        <a:buFont typeface="Wingdings 2" panose="05020102010507070707" pitchFamily="18" charset="2"/>
                        <a:defRPr>
                          <a:solidFill>
                            <a:schemeClr val="tx1"/>
                          </a:solidFill>
                          <a:latin typeface="Constantia" panose="02030602050306030303" pitchFamily="18" charset="0"/>
                          <a:ea typeface="宋体" panose="02010600030101010101" pitchFamily="2" charset="-122"/>
                          <a:sym typeface="Constantia" panose="02030602050306030303" pitchFamily="18" charset="0"/>
                        </a:defRPr>
                      </a:lvl9pPr>
                    </a:lstStyle>
                    <a:p>
                      <a:pPr marL="0" marR="0" lvl="0" indent="0" algn="just" defTabSz="0" rtl="0" eaLnBrk="1" fontAlgn="base" latinLnBrk="0" hangingPunct="1">
                        <a:lnSpc>
                          <a:spcPct val="100000"/>
                        </a:lnSpc>
                        <a:spcBef>
                          <a:spcPct val="0"/>
                        </a:spcBef>
                        <a:spcAft>
                          <a:spcPct val="0"/>
                        </a:spcAft>
                        <a:buClrTx/>
                        <a:buSzPct val="100000"/>
                        <a:buFontTx/>
                        <a:buNone/>
                      </a:pPr>
                      <a:r>
                        <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附送资料：</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r>
                        <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         </a:t>
                      </a:r>
                      <a:r>
                        <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1.</a:t>
                      </a:r>
                      <a:r>
                        <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属于合并、分立、改制情形的，需报送</a:t>
                      </a:r>
                      <a:r>
                        <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a:t>
                      </a:r>
                      <a:r>
                        <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企业撤回出口退（免）税备案未结清退（免）税确认书</a:t>
                      </a:r>
                      <a:r>
                        <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a:t>
                      </a:r>
                      <a:r>
                        <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，合并、分立、改制重组企业决议，合并、分立、改制重组企业章程，相关部门有关合并、分立、改制重组的批件，承继撤回备案企业权利和义务的企业在撤回备案企业所在地的开户银行名称及账号。</a:t>
                      </a:r>
                      <a:endPar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r>
                        <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        2.</a:t>
                      </a:r>
                      <a:r>
                        <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属于放弃未申报或已申报但尚未办理的出口退（免）税情形的，需报送申报免税的声明。</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r>
                        <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 </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p>
                      <a:pPr marL="0" marR="0" lvl="0" indent="0" algn="just" defTabSz="0" rtl="0" eaLnBrk="1" fontAlgn="base" latinLnBrk="0" hangingPunct="1">
                        <a:lnSpc>
                          <a:spcPct val="100000"/>
                        </a:lnSpc>
                        <a:spcBef>
                          <a:spcPct val="0"/>
                        </a:spcBef>
                        <a:spcAft>
                          <a:spcPct val="0"/>
                        </a:spcAft>
                        <a:buClrTx/>
                        <a:buSzPct val="100000"/>
                        <a:buFontTx/>
                        <a:buNone/>
                      </a:pPr>
                      <a:r>
                        <a:rPr kumimoji="0" lang="en-US" altLang="zh-CN"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rPr>
                        <a:t> </a:t>
                      </a:r>
                      <a:endParaRPr kumimoji="0" lang="zh-CN" altLang="en-US" sz="1000" b="0" i="0" u="none" strike="noStrike" cap="none" normalizeH="0" baseline="0" dirty="0">
                        <a:ln>
                          <a:noFill/>
                        </a:ln>
                        <a:solidFill>
                          <a:srgbClr val="000000"/>
                        </a:solidFill>
                        <a:effectLst/>
                        <a:latin typeface="Constantia" panose="02030602050306030303" pitchFamily="18" charset="0"/>
                        <a:ea typeface="宋体" panose="02010600030101010101" pitchFamily="2" charset="-122"/>
                        <a:sym typeface="Constantia" panose="02030602050306030303" pitchFamily="18" charset="0"/>
                      </a:endParaRPr>
                    </a:p>
                  </a:txBody>
                  <a:tcPr marL="39237" marR="3923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hMerge="1">
                  <a:tcPr/>
                </a:tc>
              </a:tr>
            </a:tbl>
          </a:graphicData>
        </a:graphic>
      </p:graphicFrame>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5026"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85027"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85028"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385029" name="内容占位符 1"/>
          <p:cNvSpPr>
            <a:spLocks noGrp="1"/>
          </p:cNvSpPr>
          <p:nvPr>
            <p:ph idx="1"/>
          </p:nvPr>
        </p:nvSpPr>
        <p:spPr>
          <a:xfrm>
            <a:off x="622300" y="1056217"/>
            <a:ext cx="10803467" cy="5444067"/>
          </a:xfrm>
        </p:spPr>
        <p:txBody>
          <a:bodyPr vert="horz" wrap="square" lIns="121904" tIns="60952" rIns="121904" bIns="60952" anchor="t"/>
          <a:p>
            <a:pPr algn="just">
              <a:buFont typeface="Wingdings" panose="05000000000000000000" pitchFamily="2" charset="2"/>
              <a:buChar char="Ø"/>
            </a:pPr>
            <a:r>
              <a:rPr lang="zh-CN" altLang="en-US" sz="2135" dirty="0">
                <a:latin typeface="微软雅黑" panose="020B0503020204020204" pitchFamily="34" charset="-122"/>
              </a:rPr>
              <a:t>涉及跨境应税行为类型：</a:t>
            </a:r>
            <a:endParaRPr lang="en-US" altLang="zh-CN" sz="2135" dirty="0">
              <a:latin typeface="微软雅黑" panose="020B0503020204020204" pitchFamily="34" charset="-122"/>
            </a:endParaRPr>
          </a:p>
          <a:p>
            <a:pPr algn="just">
              <a:buFont typeface="Wingdings" panose="05000000000000000000" pitchFamily="2" charset="2"/>
              <a:buChar char="Ø"/>
            </a:pPr>
            <a:r>
              <a:rPr lang="zh-CN" altLang="en-US" sz="2135" dirty="0">
                <a:latin typeface="微软雅黑" panose="020B0503020204020204" pitchFamily="34" charset="-122"/>
              </a:rPr>
              <a:t>（共</a:t>
            </a:r>
            <a:r>
              <a:rPr lang="en-US" altLang="zh-CN" sz="2135" dirty="0">
                <a:latin typeface="微软雅黑" panose="020B0503020204020204" pitchFamily="34" charset="-122"/>
              </a:rPr>
              <a:t>13</a:t>
            </a:r>
            <a:r>
              <a:rPr lang="zh-CN" altLang="en-US" sz="2135" dirty="0">
                <a:latin typeface="微软雅黑" panose="020B0503020204020204" pitchFamily="34" charset="-122"/>
              </a:rPr>
              <a:t>种</a:t>
            </a:r>
            <a:r>
              <a:rPr lang="en-US" altLang="zh-CN" sz="2135" dirty="0">
                <a:latin typeface="微软雅黑" panose="020B0503020204020204" pitchFamily="34" charset="-122"/>
              </a:rPr>
              <a:t>)</a:t>
            </a:r>
            <a:endParaRPr lang="en-US" altLang="zh-CN" sz="2135" dirty="0">
              <a:latin typeface="微软雅黑" panose="020B0503020204020204" pitchFamily="34" charset="-122"/>
            </a:endParaRPr>
          </a:p>
          <a:p>
            <a:pPr algn="just">
              <a:buFont typeface="Wingdings" panose="05000000000000000000" pitchFamily="2" charset="2"/>
              <a:buChar char="Ø"/>
            </a:pPr>
            <a:endParaRPr lang="en-US" altLang="zh-CN" sz="2135" dirty="0">
              <a:latin typeface="微软雅黑" panose="020B0503020204020204" pitchFamily="34" charset="-122"/>
            </a:endParaRPr>
          </a:p>
          <a:p>
            <a:pPr algn="just">
              <a:buFont typeface="Wingdings" panose="05000000000000000000" pitchFamily="2" charset="2"/>
              <a:buChar char="Ø"/>
            </a:pPr>
            <a:endParaRPr lang="zh-CN" altLang="zh-CN" sz="2665" dirty="0"/>
          </a:p>
          <a:p>
            <a:pPr algn="just">
              <a:buFont typeface="Wingdings" panose="05000000000000000000" pitchFamily="2" charset="2"/>
              <a:buChar char="Ø"/>
            </a:pPr>
            <a:endParaRPr lang="zh-CN" altLang="zh-CN" sz="2665" dirty="0"/>
          </a:p>
        </p:txBody>
      </p:sp>
      <p:graphicFrame>
        <p:nvGraphicFramePr>
          <p:cNvPr id="2" name="表格 1"/>
          <p:cNvGraphicFramePr>
            <a:graphicFrameLocks noGrp="1"/>
          </p:cNvGraphicFramePr>
          <p:nvPr>
            <p:custDataLst>
              <p:tags r:id="rId1"/>
            </p:custDataLst>
          </p:nvPr>
        </p:nvGraphicFramePr>
        <p:xfrm>
          <a:off x="3509433" y="1636818"/>
          <a:ext cx="5293360" cy="4641215"/>
        </p:xfrm>
        <a:graphic>
          <a:graphicData uri="http://schemas.openxmlformats.org/drawingml/2006/table">
            <a:tbl>
              <a:tblPr>
                <a:tableStyleId>{5C22544A-7EE6-4342-B048-85BDC9FD1C3A}</a:tableStyleId>
              </a:tblPr>
              <a:tblGrid>
                <a:gridCol w="1966595"/>
                <a:gridCol w="3326765"/>
              </a:tblGrid>
              <a:tr h="231775">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服务种类</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类型代码</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1775">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研发服务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YFFW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1775">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设计服务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SJFW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合同能源管理服务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HTNYGLFW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1775">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软件服务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RJFW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电路设计测试服务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DLSJCSFW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1775">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信息系统服务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XXXTFW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业务流程管理服务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YWLCGL</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广播影视制作服务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GBYSZZFW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5765">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广播影视发行服务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GBYSFXFW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信息技术外包服务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ITO</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业务流程外包服务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BPO</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6400">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知识流程外包服务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KPO</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1775">
                <a:tc>
                  <a:txBody>
                    <a:bodyPr/>
                    <a:lstStyle/>
                    <a:p>
                      <a:pPr algn="ctr" fontAlgn="ctr"/>
                      <a:r>
                        <a:rPr lang="zh-CN" altLang="en-US" sz="1465" u="none" strike="noStrike" dirty="0">
                          <a:effectLst/>
                          <a:latin typeface="微软雅黑" panose="020B0503020204020204" pitchFamily="34" charset="-122"/>
                          <a:ea typeface="微软雅黑" panose="020B0503020204020204" pitchFamily="34" charset="-122"/>
                        </a:rPr>
                        <a:t>技术转让服务</a:t>
                      </a:r>
                      <a:endParaRPr lang="zh-CN" alt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65" u="none" strike="noStrike" dirty="0">
                          <a:effectLst/>
                          <a:latin typeface="微软雅黑" panose="020B0503020204020204" pitchFamily="34" charset="-122"/>
                          <a:ea typeface="微软雅黑" panose="020B0503020204020204" pitchFamily="34" charset="-122"/>
                        </a:rPr>
                        <a:t>JSZRFW</a:t>
                      </a:r>
                      <a:endParaRPr lang="en-US" sz="1465"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4" marR="8464" marT="84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85078" name="标题 1"/>
          <p:cNvSpPr txBox="1"/>
          <p:nvPr/>
        </p:nvSpPr>
        <p:spPr>
          <a:xfrm>
            <a:off x="2690495" y="302895"/>
            <a:ext cx="6285230" cy="554355"/>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跨境应税行为免退税业务变动情况</a:t>
            </a:r>
            <a:endParaRPr lang="zh-CN" altLang="en-US" dirty="0">
              <a:solidFill>
                <a:srgbClr val="04617B"/>
              </a:solidFill>
              <a:ea typeface="隶书" panose="02010509060101010101" pitchFamily="49" charset="-122"/>
              <a:sym typeface="Calibri" panose="020F0502020204030204" charset="0"/>
            </a:endParaRPr>
          </a:p>
        </p:txBody>
      </p:sp>
    </p:spTree>
  </p:cSld>
  <p:clrMapOvr>
    <a:masterClrMapping/>
  </p:clrMapOvr>
  <p:transition spd="slow">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3458"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03459"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03461" name="标题 1"/>
          <p:cNvSpPr txBox="1"/>
          <p:nvPr/>
        </p:nvSpPr>
        <p:spPr>
          <a:xfrm>
            <a:off x="2269067" y="3026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购进自用货物退税业务变动情况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403462" name="图片 2"/>
          <p:cNvPicPr>
            <a:picLocks noChangeAspect="1"/>
          </p:cNvPicPr>
          <p:nvPr/>
        </p:nvPicPr>
        <p:blipFill>
          <a:blip r:embed="rId1"/>
          <a:stretch>
            <a:fillRect/>
          </a:stretch>
        </p:blipFill>
        <p:spPr>
          <a:xfrm>
            <a:off x="1551517" y="1153584"/>
            <a:ext cx="10066867" cy="1318683"/>
          </a:xfrm>
          <a:prstGeom prst="rect">
            <a:avLst/>
          </a:prstGeom>
          <a:noFill/>
          <a:ln w="9525">
            <a:noFill/>
          </a:ln>
        </p:spPr>
      </p:pic>
      <p:pic>
        <p:nvPicPr>
          <p:cNvPr id="403463" name="图片 8"/>
          <p:cNvPicPr>
            <a:picLocks noChangeAspect="1"/>
          </p:cNvPicPr>
          <p:nvPr/>
        </p:nvPicPr>
        <p:blipFill>
          <a:blip r:embed="rId2"/>
          <a:stretch>
            <a:fillRect/>
          </a:stretch>
        </p:blipFill>
        <p:spPr>
          <a:xfrm>
            <a:off x="1435100" y="3507317"/>
            <a:ext cx="10229851" cy="1936749"/>
          </a:xfrm>
          <a:prstGeom prst="rect">
            <a:avLst/>
          </a:prstGeom>
          <a:noFill/>
          <a:ln w="9525">
            <a:noFill/>
          </a:ln>
        </p:spPr>
      </p:pic>
      <p:sp>
        <p:nvSpPr>
          <p:cNvPr id="403464" name="文本框 2"/>
          <p:cNvSpPr txBox="1"/>
          <p:nvPr/>
        </p:nvSpPr>
        <p:spPr>
          <a:xfrm>
            <a:off x="459317" y="1562100"/>
            <a:ext cx="1145116" cy="337693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新</a:t>
            </a: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旧</a:t>
            </a:r>
            <a:endParaRPr lang="zh-CN" altLang="en-US" sz="5335" dirty="0">
              <a:latin typeface="微软雅黑" panose="020B0503020204020204" pitchFamily="34" charset="-122"/>
              <a:sym typeface="Constantia" panose="02030602050306030303" pitchFamily="18" charset="0"/>
            </a:endParaRPr>
          </a:p>
        </p:txBody>
      </p:sp>
      <p:sp>
        <p:nvSpPr>
          <p:cNvPr id="16" name="矩形 15"/>
          <p:cNvSpPr/>
          <p:nvPr/>
        </p:nvSpPr>
        <p:spPr>
          <a:xfrm>
            <a:off x="5894917" y="1214967"/>
            <a:ext cx="579967" cy="302684"/>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9" name="矩形 18"/>
          <p:cNvSpPr/>
          <p:nvPr/>
        </p:nvSpPr>
        <p:spPr>
          <a:xfrm>
            <a:off x="5554133" y="3706284"/>
            <a:ext cx="1071033" cy="283633"/>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1" name="箭头: 上下 10"/>
          <p:cNvSpPr/>
          <p:nvPr/>
        </p:nvSpPr>
        <p:spPr>
          <a:xfrm>
            <a:off x="6089651" y="1871133"/>
            <a:ext cx="404284" cy="1631951"/>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椭圆 11"/>
          <p:cNvSpPr/>
          <p:nvPr/>
        </p:nvSpPr>
        <p:spPr>
          <a:xfrm>
            <a:off x="3522133" y="1289051"/>
            <a:ext cx="2032000" cy="89535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9" grpId="0" bldLvl="0" animBg="1"/>
      <p:bldP spid="11" grpId="0" bldLvl="0" animBg="1"/>
      <p:bldP spid="12"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7554"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407556" name="文本框 2"/>
          <p:cNvSpPr txBox="1"/>
          <p:nvPr/>
        </p:nvSpPr>
        <p:spPr>
          <a:xfrm>
            <a:off x="762000" y="2681817"/>
            <a:ext cx="9956800" cy="337439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dirty="0">
                <a:solidFill>
                  <a:srgbClr val="FF0000"/>
                </a:solidFill>
                <a:latin typeface="微软雅黑" panose="020B0503020204020204" pitchFamily="34" charset="-122"/>
              </a:rPr>
              <a:t>注意点：</a:t>
            </a:r>
            <a:endParaRPr lang="en-US" altLang="zh-CN" sz="2400" b="1" dirty="0">
              <a:solidFill>
                <a:srgbClr val="FF0000"/>
              </a:solidFill>
              <a:latin typeface="微软雅黑" panose="020B0503020204020204" pitchFamily="34" charset="-122"/>
            </a:endParaRPr>
          </a:p>
          <a:p>
            <a:pPr marL="0" lvl="0" indent="0" defTabSz="914400">
              <a:spcBef>
                <a:spcPct val="0"/>
              </a:spcBef>
              <a:buFontTx/>
              <a:buNone/>
            </a:pPr>
            <a:endParaRPr lang="en-US" altLang="zh-CN" sz="2400" b="1" dirty="0">
              <a:solidFill>
                <a:srgbClr val="FF0000"/>
              </a:solidFill>
              <a:latin typeface="微软雅黑" panose="020B0503020204020204" pitchFamily="34" charset="-122"/>
            </a:endParaRPr>
          </a:p>
          <a:p>
            <a:pPr marL="0" lvl="0" indent="0" defTabSz="914400">
              <a:spcBef>
                <a:spcPct val="0"/>
              </a:spcBef>
              <a:buFontTx/>
              <a:buNone/>
            </a:pPr>
            <a:r>
              <a:rPr lang="en-US" altLang="zh-CN" sz="2400" b="1" dirty="0">
                <a:solidFill>
                  <a:srgbClr val="FF0000"/>
                </a:solidFill>
                <a:latin typeface="微软雅黑" panose="020B0503020204020204" pitchFamily="34" charset="-122"/>
              </a:rPr>
              <a:t>    </a:t>
            </a:r>
            <a:r>
              <a:rPr lang="en-US" altLang="zh-CN" sz="2400" b="1" dirty="0">
                <a:latin typeface="微软雅黑" panose="020B0503020204020204" pitchFamily="34" charset="-122"/>
              </a:rPr>
              <a:t>1.</a:t>
            </a:r>
            <a:r>
              <a:rPr lang="zh-CN" altLang="en-US" sz="2400" b="1" dirty="0">
                <a:latin typeface="微软雅黑" panose="020B0503020204020204" pitchFamily="34" charset="-122"/>
              </a:rPr>
              <a:t>关于研发机构采购国产设备退税申报业务类型</a:t>
            </a:r>
            <a:endParaRPr lang="en-US" altLang="zh-CN" sz="2400" b="1" dirty="0">
              <a:latin typeface="微软雅黑" panose="020B0503020204020204" pitchFamily="34" charset="-122"/>
            </a:endParaRPr>
          </a:p>
          <a:p>
            <a:pPr marL="0" lvl="0" indent="0" defTabSz="914400">
              <a:spcBef>
                <a:spcPct val="0"/>
              </a:spcBef>
              <a:buFontTx/>
              <a:buNone/>
            </a:pPr>
            <a:r>
              <a:rPr lang="en-US" altLang="zh-CN" sz="1865" dirty="0">
                <a:latin typeface="微软雅黑" panose="020B0503020204020204" pitchFamily="34" charset="-122"/>
              </a:rPr>
              <a:t>   </a:t>
            </a:r>
            <a:endParaRPr lang="en-US" altLang="zh-CN" sz="1865" dirty="0">
              <a:latin typeface="微软雅黑" panose="020B0503020204020204" pitchFamily="34" charset="-122"/>
            </a:endParaRPr>
          </a:p>
          <a:p>
            <a:pPr marL="0" lvl="0" indent="0" defTabSz="914400">
              <a:spcBef>
                <a:spcPct val="0"/>
              </a:spcBef>
              <a:buFontTx/>
              <a:buNone/>
            </a:pPr>
            <a:r>
              <a:rPr lang="en-US" altLang="zh-CN" sz="1865" dirty="0">
                <a:latin typeface="微软雅黑" panose="020B0503020204020204" pitchFamily="34" charset="-122"/>
              </a:rPr>
              <a:t>    2012</a:t>
            </a:r>
            <a:r>
              <a:rPr lang="zh-CN" altLang="en-US" sz="1865" dirty="0">
                <a:latin typeface="微软雅黑" panose="020B0503020204020204" pitchFamily="34" charset="-122"/>
              </a:rPr>
              <a:t>年</a:t>
            </a:r>
            <a:r>
              <a:rPr lang="en-US" altLang="zh-CN" sz="1865" dirty="0">
                <a:latin typeface="微软雅黑" panose="020B0503020204020204" pitchFamily="34" charset="-122"/>
              </a:rPr>
              <a:t>24</a:t>
            </a:r>
            <a:r>
              <a:rPr lang="zh-CN" altLang="en-US" sz="1865" dirty="0">
                <a:latin typeface="微软雅黑" panose="020B0503020204020204" pitchFamily="34" charset="-122"/>
              </a:rPr>
              <a:t>号公告的填表说明：</a:t>
            </a:r>
            <a:endParaRPr lang="en-US" altLang="zh-CN" sz="1865" dirty="0">
              <a:latin typeface="微软雅黑" panose="020B0503020204020204" pitchFamily="34" charset="-122"/>
            </a:endParaRPr>
          </a:p>
          <a:p>
            <a:pPr marL="0" lvl="0" indent="0" defTabSz="914400">
              <a:spcBef>
                <a:spcPct val="0"/>
              </a:spcBef>
              <a:buFontTx/>
              <a:buNone/>
            </a:pPr>
            <a:r>
              <a:rPr lang="en-US" altLang="zh-CN" sz="1865" dirty="0">
                <a:latin typeface="微软雅黑" panose="020B0503020204020204" pitchFamily="34" charset="-122"/>
              </a:rPr>
              <a:t>  “</a:t>
            </a:r>
            <a:r>
              <a:rPr lang="zh-CN" altLang="en-US" sz="1865" dirty="0">
                <a:latin typeface="微软雅黑" panose="020B0503020204020204" pitchFamily="34" charset="-122"/>
              </a:rPr>
              <a:t>业务类型”栏，购进水电气的填写“</a:t>
            </a:r>
            <a:r>
              <a:rPr lang="en-US" altLang="zh-CN" sz="1865" dirty="0">
                <a:latin typeface="微软雅黑" panose="020B0503020204020204" pitchFamily="34" charset="-122"/>
              </a:rPr>
              <a:t>SDQ”</a:t>
            </a:r>
            <a:r>
              <a:rPr lang="zh-CN" altLang="en-US" sz="1865" dirty="0">
                <a:latin typeface="微软雅黑" panose="020B0503020204020204" pitchFamily="34" charset="-122"/>
              </a:rPr>
              <a:t>，研发机构采购国产设备的填写“</a:t>
            </a:r>
            <a:r>
              <a:rPr lang="en-US" altLang="zh-CN" sz="1865" dirty="0">
                <a:latin typeface="微软雅黑" panose="020B0503020204020204" pitchFamily="34" charset="-122"/>
              </a:rPr>
              <a:t>GCSB”</a:t>
            </a:r>
            <a:endParaRPr lang="en-US" altLang="zh-CN" sz="1865" dirty="0">
              <a:latin typeface="微软雅黑" panose="020B0503020204020204" pitchFamily="34" charset="-122"/>
            </a:endParaRPr>
          </a:p>
          <a:p>
            <a:pPr marL="0" lvl="0" indent="0" defTabSz="914400">
              <a:spcBef>
                <a:spcPct val="0"/>
              </a:spcBef>
              <a:buFontTx/>
              <a:buNone/>
            </a:pPr>
            <a:r>
              <a:rPr lang="en-US" altLang="zh-CN" sz="1865" dirty="0">
                <a:latin typeface="微软雅黑" panose="020B0503020204020204" pitchFamily="34" charset="-122"/>
              </a:rPr>
              <a:t>    </a:t>
            </a:r>
            <a:endParaRPr lang="en-US" altLang="zh-CN" sz="1865" dirty="0">
              <a:latin typeface="微软雅黑" panose="020B0503020204020204" pitchFamily="34" charset="-122"/>
            </a:endParaRPr>
          </a:p>
          <a:p>
            <a:pPr marL="0" lvl="0" indent="0" defTabSz="914400">
              <a:spcBef>
                <a:spcPct val="0"/>
              </a:spcBef>
              <a:buFontTx/>
              <a:buNone/>
            </a:pPr>
            <a:r>
              <a:rPr lang="en-US" altLang="zh-CN" sz="1865" dirty="0">
                <a:latin typeface="微软雅黑" panose="020B0503020204020204" pitchFamily="34" charset="-122"/>
              </a:rPr>
              <a:t>   </a:t>
            </a:r>
            <a:r>
              <a:rPr lang="zh-CN" altLang="en-US" sz="1865" dirty="0">
                <a:latin typeface="微软雅黑" panose="020B0503020204020204" pitchFamily="34" charset="-122"/>
              </a:rPr>
              <a:t>原申报系统</a:t>
            </a:r>
            <a:endParaRPr lang="en-US" altLang="zh-CN" sz="1865" dirty="0">
              <a:latin typeface="微软雅黑" panose="020B0503020204020204" pitchFamily="34" charset="-122"/>
            </a:endParaRPr>
          </a:p>
          <a:p>
            <a:pPr marL="0" lvl="0" indent="0" defTabSz="914400">
              <a:spcBef>
                <a:spcPct val="0"/>
              </a:spcBef>
              <a:buFontTx/>
              <a:buNone/>
            </a:pPr>
            <a:endParaRPr lang="en-US" altLang="zh-CN" sz="2400" dirty="0">
              <a:latin typeface="微软雅黑" panose="020B0503020204020204" pitchFamily="34" charset="-122"/>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sp>
        <p:nvSpPr>
          <p:cNvPr id="407557" name="标题 1"/>
          <p:cNvSpPr txBox="1"/>
          <p:nvPr/>
        </p:nvSpPr>
        <p:spPr>
          <a:xfrm>
            <a:off x="2269067" y="3026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购进自用货物退税业务变动情况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407558" name="图片 2"/>
          <p:cNvPicPr>
            <a:picLocks noChangeAspect="1"/>
          </p:cNvPicPr>
          <p:nvPr/>
        </p:nvPicPr>
        <p:blipFill>
          <a:blip r:embed="rId1"/>
          <a:stretch>
            <a:fillRect/>
          </a:stretch>
        </p:blipFill>
        <p:spPr>
          <a:xfrm>
            <a:off x="1064684" y="1111251"/>
            <a:ext cx="10062633" cy="1316567"/>
          </a:xfrm>
          <a:prstGeom prst="rect">
            <a:avLst/>
          </a:prstGeom>
          <a:noFill/>
          <a:ln w="9525">
            <a:noFill/>
          </a:ln>
        </p:spPr>
      </p:pic>
      <p:pic>
        <p:nvPicPr>
          <p:cNvPr id="407559" name="图片 7"/>
          <p:cNvPicPr>
            <a:picLocks noChangeAspect="1"/>
          </p:cNvPicPr>
          <p:nvPr/>
        </p:nvPicPr>
        <p:blipFill>
          <a:blip r:embed="rId2"/>
          <a:stretch>
            <a:fillRect/>
          </a:stretch>
        </p:blipFill>
        <p:spPr>
          <a:xfrm>
            <a:off x="2495551" y="4794251"/>
            <a:ext cx="4743449" cy="1507067"/>
          </a:xfrm>
          <a:prstGeom prst="rect">
            <a:avLst/>
          </a:prstGeom>
          <a:noFill/>
          <a:ln w="9525">
            <a:noFill/>
          </a:ln>
        </p:spPr>
      </p:pic>
      <p:sp>
        <p:nvSpPr>
          <p:cNvPr id="2" name="椭圆 1"/>
          <p:cNvSpPr/>
          <p:nvPr/>
        </p:nvSpPr>
        <p:spPr>
          <a:xfrm>
            <a:off x="9933517" y="1246717"/>
            <a:ext cx="694267" cy="66886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med">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02"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409604" name="文本框 2"/>
          <p:cNvSpPr txBox="1"/>
          <p:nvPr/>
        </p:nvSpPr>
        <p:spPr>
          <a:xfrm>
            <a:off x="751417" y="1526117"/>
            <a:ext cx="9956800" cy="46037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dirty="0">
                <a:latin typeface="微软雅黑" panose="020B0503020204020204" pitchFamily="34" charset="-122"/>
              </a:rPr>
              <a:t>申报业务类型代码的变化：</a:t>
            </a:r>
            <a:endParaRPr lang="zh-CN" altLang="en-US" sz="2400" dirty="0">
              <a:latin typeface="Arial" panose="020B0604020202020204" pitchFamily="34" charset="0"/>
              <a:ea typeface="宋体" panose="02010600030101010101" pitchFamily="2" charset="-122"/>
            </a:endParaRPr>
          </a:p>
        </p:txBody>
      </p:sp>
      <p:graphicFrame>
        <p:nvGraphicFramePr>
          <p:cNvPr id="2" name="表格 2"/>
          <p:cNvGraphicFramePr>
            <a:graphicFrameLocks noGrp="1"/>
          </p:cNvGraphicFramePr>
          <p:nvPr/>
        </p:nvGraphicFramePr>
        <p:xfrm>
          <a:off x="1124797" y="2650067"/>
          <a:ext cx="2607310" cy="1279525"/>
        </p:xfrm>
        <a:graphic>
          <a:graphicData uri="http://schemas.openxmlformats.org/drawingml/2006/table">
            <a:tbl>
              <a:tblPr firstRow="1" bandRow="1">
                <a:tableStyleId>{5C22544A-7EE6-4342-B048-85BDC9FD1C3A}</a:tableStyleId>
              </a:tblPr>
              <a:tblGrid>
                <a:gridCol w="2607310"/>
              </a:tblGrid>
              <a:tr h="527685">
                <a:tc>
                  <a:txBody>
                    <a:bodyPr/>
                    <a:lstStyle/>
                    <a:p>
                      <a:pPr algn="ctr"/>
                      <a:r>
                        <a:rPr lang="zh-CN" altLang="en-US" sz="1865" dirty="0"/>
                        <a:t>研发机构采购国产设备</a:t>
                      </a:r>
                      <a:endParaRPr lang="zh-CN" altLang="en-US" sz="1865" dirty="0"/>
                    </a:p>
                  </a:txBody>
                  <a:tcPr marL="91425" marR="91425" marT="45737" marB="45737"/>
                </a:tc>
              </a:tr>
              <a:tr h="375920">
                <a:tc>
                  <a:txBody>
                    <a:bodyPr/>
                    <a:lstStyle/>
                    <a:p>
                      <a:pPr algn="ctr"/>
                      <a:r>
                        <a:rPr lang="en-US" altLang="zh-CN" sz="1865" dirty="0"/>
                        <a:t>WZYFJG</a:t>
                      </a:r>
                      <a:endParaRPr lang="zh-CN" altLang="en-US" sz="1865" dirty="0"/>
                    </a:p>
                  </a:txBody>
                  <a:tcPr marL="91425" marR="91425" marT="45737" marB="45737"/>
                </a:tc>
              </a:tr>
              <a:tr h="375920">
                <a:tc>
                  <a:txBody>
                    <a:bodyPr/>
                    <a:lstStyle/>
                    <a:p>
                      <a:pPr algn="ctr"/>
                      <a:r>
                        <a:rPr lang="en-US" altLang="zh-CN" sz="1865" dirty="0"/>
                        <a:t>NZYFJG</a:t>
                      </a:r>
                      <a:endParaRPr lang="zh-CN" altLang="en-US" sz="1865" dirty="0"/>
                    </a:p>
                  </a:txBody>
                  <a:tcPr marL="91425" marR="91425" marT="45737" marB="45737"/>
                </a:tc>
              </a:tr>
            </a:tbl>
          </a:graphicData>
        </a:graphic>
      </p:graphicFrame>
      <p:sp>
        <p:nvSpPr>
          <p:cNvPr id="4" name="箭头: 左右 3"/>
          <p:cNvSpPr/>
          <p:nvPr/>
        </p:nvSpPr>
        <p:spPr>
          <a:xfrm>
            <a:off x="4268047" y="2823633"/>
            <a:ext cx="2912533" cy="73236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aphicFrame>
        <p:nvGraphicFramePr>
          <p:cNvPr id="5" name="表格 8"/>
          <p:cNvGraphicFramePr>
            <a:graphicFrameLocks noGrp="1"/>
          </p:cNvGraphicFramePr>
          <p:nvPr/>
        </p:nvGraphicFramePr>
        <p:xfrm>
          <a:off x="7824047" y="2743200"/>
          <a:ext cx="2764155" cy="854710"/>
        </p:xfrm>
        <a:graphic>
          <a:graphicData uri="http://schemas.openxmlformats.org/drawingml/2006/table">
            <a:tbl>
              <a:tblPr firstRow="1" bandRow="1">
                <a:tableStyleId>{5C22544A-7EE6-4342-B048-85BDC9FD1C3A}</a:tableStyleId>
              </a:tblPr>
              <a:tblGrid>
                <a:gridCol w="2764155"/>
              </a:tblGrid>
              <a:tr h="47879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865" dirty="0"/>
                        <a:t>研发机构采购国产设备</a:t>
                      </a:r>
                      <a:endParaRPr lang="zh-CN" altLang="en-US" sz="1865" dirty="0"/>
                    </a:p>
                  </a:txBody>
                  <a:tcPr marL="91468" marR="91468" marT="45616" marB="45616"/>
                </a:tc>
              </a:tr>
              <a:tr h="375920">
                <a:tc>
                  <a:txBody>
                    <a:bodyPr/>
                    <a:lstStyle/>
                    <a:p>
                      <a:pPr algn="ctr"/>
                      <a:r>
                        <a:rPr lang="en-US" altLang="zh-CN" sz="1865" dirty="0"/>
                        <a:t>GCSB</a:t>
                      </a:r>
                      <a:endParaRPr lang="zh-CN" altLang="en-US" sz="1865" dirty="0"/>
                    </a:p>
                  </a:txBody>
                  <a:tcPr marL="91468" marR="91468" marT="45616" marB="45616"/>
                </a:tc>
              </a:tr>
            </a:tbl>
          </a:graphicData>
        </a:graphic>
      </p:graphicFrame>
      <p:sp>
        <p:nvSpPr>
          <p:cNvPr id="409624" name="标题 1"/>
          <p:cNvSpPr txBox="1"/>
          <p:nvPr/>
        </p:nvSpPr>
        <p:spPr>
          <a:xfrm>
            <a:off x="2269067" y="3026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购进自用货物退税业务变动情况</a:t>
            </a:r>
            <a:endParaRPr lang="zh-CN" altLang="en-US" dirty="0">
              <a:solidFill>
                <a:srgbClr val="04617B"/>
              </a:solidFill>
              <a:ea typeface="隶书" panose="02010509060101010101" pitchFamily="49" charset="-122"/>
              <a:sym typeface="Calibri" panose="020F0502020204030204" charset="0"/>
            </a:endParaRPr>
          </a:p>
        </p:txBody>
      </p:sp>
    </p:spTree>
  </p:cSld>
  <p:clrMapOvr>
    <a:masterClrMapping/>
  </p:clrMapOvr>
  <p:transition spd="med">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3698"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413700" name="文本框 2"/>
          <p:cNvSpPr txBox="1"/>
          <p:nvPr/>
        </p:nvSpPr>
        <p:spPr>
          <a:xfrm>
            <a:off x="751417" y="954617"/>
            <a:ext cx="9956800"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en-US" altLang="zh-CN" sz="2400" dirty="0">
              <a:latin typeface="Arial" panose="020B0604020202020204" pitchFamily="34" charset="0"/>
              <a:ea typeface="宋体" panose="02010600030101010101" pitchFamily="2" charset="-122"/>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graphicFrame>
        <p:nvGraphicFramePr>
          <p:cNvPr id="3" name="表格 3"/>
          <p:cNvGraphicFramePr>
            <a:graphicFrameLocks noGrp="1"/>
          </p:cNvGraphicFramePr>
          <p:nvPr>
            <p:custDataLst>
              <p:tags r:id="rId1"/>
            </p:custDataLst>
          </p:nvPr>
        </p:nvGraphicFramePr>
        <p:xfrm>
          <a:off x="1388533" y="1598084"/>
          <a:ext cx="10052050" cy="2715260"/>
        </p:xfrm>
        <a:graphic>
          <a:graphicData uri="http://schemas.openxmlformats.org/drawingml/2006/table">
            <a:tbl>
              <a:tblPr/>
              <a:tblGrid>
                <a:gridCol w="4396740"/>
                <a:gridCol w="5655310"/>
              </a:tblGrid>
              <a:tr h="422910">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865" b="0" i="0" u="none" strike="noStrike" cap="none" normalizeH="0" baseline="0">
                          <a:ln>
                            <a:noFill/>
                          </a:ln>
                          <a:solidFill>
                            <a:srgbClr val="000000"/>
                          </a:solidFill>
                          <a:effectLst/>
                          <a:latin typeface="黑体" panose="02010609060101010101" charset="-122"/>
                          <a:ea typeface="黑体" panose="02010609060101010101" charset="-122"/>
                        </a:rPr>
                        <a:t>原申报表</a:t>
                      </a:r>
                      <a:endParaRPr kumimoji="0" lang="zh-CN" altLang="en-US" sz="1865" b="0" i="0" u="none" strike="noStrike" cap="none" normalizeH="0" baseline="0">
                        <a:ln>
                          <a:noFill/>
                        </a:ln>
                        <a:solidFill>
                          <a:srgbClr val="000000"/>
                        </a:solidFill>
                        <a:effectLst/>
                        <a:latin typeface="黑体" panose="02010609060101010101" charset="-122"/>
                        <a:ea typeface="黑体" panose="02010609060101010101"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865" b="0" i="0" u="none" strike="noStrike" cap="none" normalizeH="0" baseline="0">
                          <a:ln>
                            <a:noFill/>
                          </a:ln>
                          <a:solidFill>
                            <a:srgbClr val="000000"/>
                          </a:solidFill>
                          <a:effectLst/>
                          <a:latin typeface="黑体" panose="02010609060101010101" charset="-122"/>
                          <a:ea typeface="黑体" panose="02010609060101010101" charset="-122"/>
                        </a:rPr>
                        <a:t>变动情况</a:t>
                      </a:r>
                      <a:endParaRPr kumimoji="0" lang="zh-CN" altLang="en-US" sz="1865" b="0" i="0" u="none" strike="noStrike" cap="none" normalizeH="0" baseline="0">
                        <a:ln>
                          <a:noFill/>
                        </a:ln>
                        <a:solidFill>
                          <a:srgbClr val="000000"/>
                        </a:solidFill>
                        <a:effectLst/>
                        <a:latin typeface="黑体" panose="02010609060101010101" charset="-122"/>
                        <a:ea typeface="黑体" panose="02010609060101010101"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54685">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en-US" altLang="zh-CN" sz="186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a:t>
                      </a:r>
                      <a:r>
                        <a:rPr kumimoji="0" lang="zh-CN" altLang="en-US" sz="186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出口已使用过的设备退税申报表</a:t>
                      </a:r>
                      <a:r>
                        <a:rPr kumimoji="0" lang="en-US" altLang="zh-CN" sz="186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a:t>
                      </a:r>
                      <a:endParaRPr kumimoji="0" lang="zh-CN" altLang="en-US" sz="186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DF9"/>
                    </a:solidFill>
                  </a:tcPr>
                </a:tc>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r>
                        <a:rPr kumimoji="0" lang="zh-CN" altLang="en-US" sz="186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rPr>
                        <a:t>项目变动</a:t>
                      </a:r>
                      <a:endParaRPr kumimoji="0" lang="zh-CN" altLang="en-US" sz="186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DF9"/>
                    </a:solidFill>
                  </a:tcPr>
                </a:tc>
              </a:tr>
              <a:tr h="655320">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endParaRPr kumimoji="0" lang="zh-CN" altLang="en-US" sz="1865" b="0" i="0" u="none" strike="noStrike" cap="none" normalizeH="0" baseline="0">
                        <a:ln>
                          <a:noFill/>
                        </a:ln>
                        <a:solidFill>
                          <a:srgbClr val="000000"/>
                        </a:solidFill>
                        <a:effectLst/>
                        <a:latin typeface="微软雅黑" panose="020B0503020204020204" pitchFamily="34" charset="-122"/>
                        <a:ea typeface="微软雅黑" panose="020B0503020204020204" pitchFamily="34"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r>
                        <a:rPr kumimoji="0" lang="zh-CN" altLang="en-US"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海关出口商品代码、名称、退税率调整对应表</a:t>
                      </a:r>
                      <a:r>
                        <a:rPr kumimoji="0" lang="en-US" altLang="zh-CN"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endParaRPr kumimoji="0" lang="zh-CN" altLang="en-US"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r h="490855">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endParaRPr kumimoji="0" lang="zh-CN" altLang="en-US"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DF9"/>
                    </a:solid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r>
                        <a:rPr kumimoji="0" lang="zh-CN" altLang="en-US"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出口货物收汇申报表</a:t>
                      </a:r>
                      <a:r>
                        <a:rPr kumimoji="0" lang="en-US" altLang="zh-CN"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endParaRPr kumimoji="0" lang="zh-CN" altLang="en-US"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DF9"/>
                    </a:solidFill>
                  </a:tcPr>
                </a:tc>
              </a:tr>
              <a:tr h="491490">
                <a:tc>
                  <a:txBody>
                    <a:bodyPr/>
                    <a:lstStyle>
                      <a:lvl1pPr defTabSz="913130">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defTabSz="91313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defTabSz="91313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defTabSz="91313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91313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ctr" defTabSz="913130" rtl="0" eaLnBrk="1" fontAlgn="ctr" latinLnBrk="0" hangingPunct="1">
                        <a:lnSpc>
                          <a:spcPct val="100000"/>
                        </a:lnSpc>
                        <a:spcBef>
                          <a:spcPct val="0"/>
                        </a:spcBef>
                        <a:spcAft>
                          <a:spcPct val="0"/>
                        </a:spcAft>
                        <a:buClrTx/>
                        <a:buSzTx/>
                        <a:buFontTx/>
                        <a:buNone/>
                      </a:pPr>
                      <a:endParaRPr kumimoji="0" lang="zh-CN" altLang="en-US"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微软雅黑" panose="020B0503020204020204" pitchFamily="34"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微软雅黑" panose="020B0503020204020204" pitchFamily="34"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微软雅黑" panose="020B0503020204020204" pitchFamily="34"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r>
                        <a:rPr kumimoji="0" lang="zh-CN" altLang="en-US"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出口货物不能收汇申报表</a:t>
                      </a:r>
                      <a:r>
                        <a:rPr kumimoji="0" lang="en-US" altLang="zh-CN"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rPr>
                        <a:t>》</a:t>
                      </a:r>
                      <a:endParaRPr kumimoji="0" lang="zh-CN" altLang="en-US" sz="186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endParaRPr>
                    </a:p>
                  </a:txBody>
                  <a:tcPr marL="6350" marR="6350" marT="634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FFC"/>
                    </a:solidFill>
                  </a:tcPr>
                </a:tc>
              </a:tr>
            </a:tbl>
          </a:graphicData>
        </a:graphic>
      </p:graphicFrame>
      <p:sp>
        <p:nvSpPr>
          <p:cNvPr id="413721" name="标题 1"/>
          <p:cNvSpPr txBox="1"/>
          <p:nvPr/>
        </p:nvSpPr>
        <p:spPr>
          <a:xfrm>
            <a:off x="2269067" y="3026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出口已使用过的设备退税业务变动情况</a:t>
            </a:r>
            <a:endParaRPr lang="zh-CN" altLang="en-US" dirty="0">
              <a:solidFill>
                <a:srgbClr val="04617B"/>
              </a:solidFill>
              <a:ea typeface="隶书" panose="02010509060101010101" pitchFamily="49" charset="-122"/>
              <a:sym typeface="Calibri" panose="020F0502020204030204" charset="0"/>
            </a:endParaRPr>
          </a:p>
        </p:txBody>
      </p:sp>
    </p:spTree>
  </p:cSld>
  <p:clrMapOvr>
    <a:masterClrMapping/>
  </p:clrMapOvr>
  <p:transition spd="med">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7794"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17795"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17796"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17798" name="标题 1"/>
          <p:cNvSpPr txBox="1"/>
          <p:nvPr/>
        </p:nvSpPr>
        <p:spPr>
          <a:xfrm>
            <a:off x="2269067" y="3026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出口已使用过的设备退税业务变动情况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417799" name="图片 2"/>
          <p:cNvPicPr>
            <a:picLocks noChangeAspect="1"/>
          </p:cNvPicPr>
          <p:nvPr/>
        </p:nvPicPr>
        <p:blipFill>
          <a:blip r:embed="rId1"/>
          <a:stretch>
            <a:fillRect/>
          </a:stretch>
        </p:blipFill>
        <p:spPr>
          <a:xfrm>
            <a:off x="1483784" y="1219200"/>
            <a:ext cx="10134600" cy="1856317"/>
          </a:xfrm>
          <a:prstGeom prst="rect">
            <a:avLst/>
          </a:prstGeom>
          <a:noFill/>
          <a:ln w="9525">
            <a:noFill/>
          </a:ln>
        </p:spPr>
      </p:pic>
      <p:pic>
        <p:nvPicPr>
          <p:cNvPr id="417800" name="图片 6"/>
          <p:cNvPicPr>
            <a:picLocks noChangeAspect="1"/>
          </p:cNvPicPr>
          <p:nvPr/>
        </p:nvPicPr>
        <p:blipFill>
          <a:blip r:embed="rId2"/>
          <a:stretch>
            <a:fillRect/>
          </a:stretch>
        </p:blipFill>
        <p:spPr>
          <a:xfrm>
            <a:off x="1483784" y="3507317"/>
            <a:ext cx="10066867" cy="2159000"/>
          </a:xfrm>
          <a:prstGeom prst="rect">
            <a:avLst/>
          </a:prstGeom>
          <a:noFill/>
          <a:ln w="9525">
            <a:noFill/>
          </a:ln>
        </p:spPr>
      </p:pic>
      <p:sp>
        <p:nvSpPr>
          <p:cNvPr id="417801" name="文本框 2"/>
          <p:cNvSpPr txBox="1"/>
          <p:nvPr/>
        </p:nvSpPr>
        <p:spPr>
          <a:xfrm>
            <a:off x="459317" y="1562100"/>
            <a:ext cx="1145116" cy="337693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新</a:t>
            </a: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旧</a:t>
            </a:r>
            <a:endParaRPr lang="zh-CN" altLang="en-US" sz="5335" dirty="0">
              <a:latin typeface="微软雅黑" panose="020B0503020204020204" pitchFamily="34" charset="-122"/>
              <a:sym typeface="Constantia" panose="02030602050306030303" pitchFamily="18" charset="0"/>
            </a:endParaRPr>
          </a:p>
        </p:txBody>
      </p:sp>
      <p:sp>
        <p:nvSpPr>
          <p:cNvPr id="14" name="椭圆 13"/>
          <p:cNvSpPr/>
          <p:nvPr/>
        </p:nvSpPr>
        <p:spPr>
          <a:xfrm>
            <a:off x="4595284" y="3663951"/>
            <a:ext cx="844551" cy="8106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矩形 15"/>
          <p:cNvSpPr/>
          <p:nvPr/>
        </p:nvSpPr>
        <p:spPr>
          <a:xfrm>
            <a:off x="9753600" y="3678767"/>
            <a:ext cx="569384" cy="687917"/>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7" name="矩形 16"/>
          <p:cNvSpPr/>
          <p:nvPr/>
        </p:nvSpPr>
        <p:spPr>
          <a:xfrm>
            <a:off x="8750300" y="1333500"/>
            <a:ext cx="1854200" cy="510117"/>
          </a:xfrm>
          <a:prstGeom prst="rect">
            <a:avLst/>
          </a:prstGeom>
          <a:noFill/>
          <a:ln w="28575" cap="flat" cmpd="sng">
            <a:solidFill>
              <a:srgbClr val="FF0000"/>
            </a:solidFill>
            <a:prstDash val="solid"/>
            <a:miter/>
            <a:headEnd type="none" w="med" len="med"/>
            <a:tailEnd type="none" w="med" len="med"/>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
        <p:nvSpPr>
          <p:cNvPr id="18" name="箭头: 上下 17"/>
          <p:cNvSpPr/>
          <p:nvPr/>
        </p:nvSpPr>
        <p:spPr>
          <a:xfrm rot="20721326">
            <a:off x="9427633" y="2006600"/>
            <a:ext cx="651933" cy="146896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bldLvl="0" animBg="1"/>
      <p:bldP spid="17" grpId="0" bldLvl="0" animBg="1"/>
      <p:bldP spid="18"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42"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419844" name="矩形 1"/>
          <p:cNvSpPr/>
          <p:nvPr/>
        </p:nvSpPr>
        <p:spPr>
          <a:xfrm>
            <a:off x="698500" y="825500"/>
            <a:ext cx="10775951" cy="239014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228600" algn="just" defTabSz="914400">
              <a:lnSpc>
                <a:spcPct val="150000"/>
              </a:lnSpc>
              <a:spcBef>
                <a:spcPts val="1175"/>
              </a:spcBef>
              <a:buFontTx/>
              <a:buNone/>
            </a:pPr>
            <a:r>
              <a:rPr lang="zh-CN" altLang="en-US" sz="1600" dirty="0">
                <a:latin typeface="微软雅黑" panose="020B0503020204020204" pitchFamily="34" charset="-122"/>
              </a:rPr>
              <a:t>财税</a:t>
            </a:r>
            <a:r>
              <a:rPr lang="en-US" altLang="zh-CN" sz="1600" dirty="0">
                <a:latin typeface="微软雅黑" panose="020B0503020204020204" pitchFamily="34" charset="-122"/>
              </a:rPr>
              <a:t>2012</a:t>
            </a:r>
            <a:r>
              <a:rPr lang="zh-CN" altLang="en-US" sz="1600" dirty="0">
                <a:latin typeface="微软雅黑" panose="020B0503020204020204" pitchFamily="34" charset="-122"/>
              </a:rPr>
              <a:t>年</a:t>
            </a:r>
            <a:r>
              <a:rPr lang="en-US" altLang="zh-CN" sz="1600" dirty="0">
                <a:latin typeface="微软雅黑" panose="020B0503020204020204" pitchFamily="34" charset="-122"/>
              </a:rPr>
              <a:t>39</a:t>
            </a:r>
            <a:r>
              <a:rPr lang="zh-CN" altLang="en-US" sz="1600" dirty="0">
                <a:latin typeface="微软雅黑" panose="020B0503020204020204" pitchFamily="34" charset="-122"/>
              </a:rPr>
              <a:t>号：</a:t>
            </a:r>
            <a:endParaRPr lang="en-US" altLang="zh-CN" sz="1600" dirty="0">
              <a:latin typeface="微软雅黑" panose="020B0503020204020204" pitchFamily="34" charset="-122"/>
            </a:endParaRPr>
          </a:p>
          <a:p>
            <a:pPr marL="0" lvl="0" indent="228600" algn="just" defTabSz="914400">
              <a:lnSpc>
                <a:spcPct val="150000"/>
              </a:lnSpc>
              <a:spcBef>
                <a:spcPts val="1175"/>
              </a:spcBef>
              <a:buFontTx/>
              <a:buNone/>
            </a:pPr>
            <a:r>
              <a:rPr lang="zh-CN" altLang="zh-CN" sz="1600" dirty="0">
                <a:latin typeface="微软雅黑" panose="020B0503020204020204" pitchFamily="34" charset="-122"/>
              </a:rPr>
              <a:t>出口进项税额未计算抵扣的已使用过的设备增值税退（免）税的计税依据，按下列公式确定：</a:t>
            </a:r>
            <a:endParaRPr lang="zh-CN" altLang="zh-CN" sz="1600" dirty="0">
              <a:latin typeface="微软雅黑" panose="020B0503020204020204" pitchFamily="34" charset="-122"/>
            </a:endParaRPr>
          </a:p>
          <a:p>
            <a:pPr marL="0" lvl="0" indent="228600" algn="just" defTabSz="914400">
              <a:lnSpc>
                <a:spcPct val="150000"/>
              </a:lnSpc>
              <a:spcBef>
                <a:spcPts val="1175"/>
              </a:spcBef>
              <a:buFontTx/>
              <a:buNone/>
            </a:pPr>
            <a:r>
              <a:rPr lang="zh-CN" altLang="zh-CN" sz="1600" dirty="0">
                <a:latin typeface="微软雅黑" panose="020B0503020204020204" pitchFamily="34" charset="-122"/>
              </a:rPr>
              <a:t>退（免）税计税依据</a:t>
            </a:r>
            <a:r>
              <a:rPr lang="en-US" altLang="zh-CN" sz="1600" dirty="0">
                <a:latin typeface="微软雅黑" panose="020B0503020204020204" pitchFamily="34" charset="-122"/>
              </a:rPr>
              <a:t>=</a:t>
            </a:r>
            <a:r>
              <a:rPr lang="zh-CN" altLang="zh-CN" sz="1600" dirty="0">
                <a:latin typeface="微软雅黑" panose="020B0503020204020204" pitchFamily="34" charset="-122"/>
              </a:rPr>
              <a:t>增值税专用发票上的金额或海关进口增值税专用缴款书注明的完税价格×已使用过的设备固定资产净值÷已使用过的设备原值</a:t>
            </a:r>
            <a:endParaRPr lang="zh-CN" altLang="zh-CN" sz="1600" dirty="0">
              <a:latin typeface="微软雅黑" panose="020B0503020204020204" pitchFamily="34" charset="-122"/>
            </a:endParaRPr>
          </a:p>
          <a:p>
            <a:pPr marL="0" lvl="0" indent="228600" algn="just" defTabSz="914400">
              <a:lnSpc>
                <a:spcPct val="150000"/>
              </a:lnSpc>
              <a:spcBef>
                <a:spcPts val="1175"/>
              </a:spcBef>
              <a:buFontTx/>
              <a:buNone/>
            </a:pPr>
            <a:r>
              <a:rPr lang="zh-CN" altLang="zh-CN" sz="1600" dirty="0">
                <a:latin typeface="微软雅黑" panose="020B0503020204020204" pitchFamily="34" charset="-122"/>
              </a:rPr>
              <a:t>已使用过的设备固定资产净值</a:t>
            </a:r>
            <a:r>
              <a:rPr lang="en-US" altLang="zh-CN" sz="1600" dirty="0">
                <a:latin typeface="微软雅黑" panose="020B0503020204020204" pitchFamily="34" charset="-122"/>
              </a:rPr>
              <a:t>=</a:t>
            </a:r>
            <a:r>
              <a:rPr lang="zh-CN" altLang="zh-CN" sz="1600" dirty="0">
                <a:latin typeface="微软雅黑" panose="020B0503020204020204" pitchFamily="34" charset="-122"/>
              </a:rPr>
              <a:t>已使用过的设备原值</a:t>
            </a:r>
            <a:r>
              <a:rPr lang="en-US" altLang="zh-CN" sz="1600" dirty="0">
                <a:latin typeface="微软雅黑" panose="020B0503020204020204" pitchFamily="34" charset="-122"/>
              </a:rPr>
              <a:t>-</a:t>
            </a:r>
            <a:r>
              <a:rPr lang="zh-CN" altLang="zh-CN" sz="1600" dirty="0">
                <a:latin typeface="微软雅黑" panose="020B0503020204020204" pitchFamily="34" charset="-122"/>
              </a:rPr>
              <a:t>已使用过的设备已提累计折旧</a:t>
            </a:r>
            <a:endParaRPr lang="zh-CN" altLang="zh-CN" sz="1600" dirty="0">
              <a:latin typeface="微软雅黑" panose="020B0503020204020204" pitchFamily="34" charset="-122"/>
            </a:endParaRPr>
          </a:p>
        </p:txBody>
      </p:sp>
      <p:pic>
        <p:nvPicPr>
          <p:cNvPr id="419845" name="图片 5"/>
          <p:cNvPicPr>
            <a:picLocks noChangeAspect="1"/>
          </p:cNvPicPr>
          <p:nvPr/>
        </p:nvPicPr>
        <p:blipFill>
          <a:blip r:embed="rId1"/>
          <a:stretch>
            <a:fillRect/>
          </a:stretch>
        </p:blipFill>
        <p:spPr>
          <a:xfrm>
            <a:off x="660400" y="3376084"/>
            <a:ext cx="6377517" cy="1526116"/>
          </a:xfrm>
          <a:prstGeom prst="rect">
            <a:avLst/>
          </a:prstGeom>
          <a:noFill/>
          <a:ln w="9525">
            <a:noFill/>
          </a:ln>
        </p:spPr>
      </p:pic>
      <p:pic>
        <p:nvPicPr>
          <p:cNvPr id="419846" name="图片 3"/>
          <p:cNvPicPr>
            <a:picLocks noChangeAspect="1"/>
          </p:cNvPicPr>
          <p:nvPr/>
        </p:nvPicPr>
        <p:blipFill>
          <a:blip r:embed="rId2"/>
          <a:stretch>
            <a:fillRect/>
          </a:stretch>
        </p:blipFill>
        <p:spPr>
          <a:xfrm>
            <a:off x="698500" y="5120217"/>
            <a:ext cx="5397500" cy="1181100"/>
          </a:xfrm>
          <a:prstGeom prst="rect">
            <a:avLst/>
          </a:prstGeom>
          <a:noFill/>
          <a:ln w="9525">
            <a:noFill/>
          </a:ln>
        </p:spPr>
      </p:pic>
      <p:sp>
        <p:nvSpPr>
          <p:cNvPr id="419847" name="标题 1"/>
          <p:cNvSpPr txBox="1"/>
          <p:nvPr/>
        </p:nvSpPr>
        <p:spPr>
          <a:xfrm>
            <a:off x="2269067" y="3026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出口已使用过的设备退税业务变动情况</a:t>
            </a:r>
            <a:endParaRPr lang="zh-CN" altLang="en-US" dirty="0">
              <a:solidFill>
                <a:srgbClr val="04617B"/>
              </a:solidFill>
              <a:ea typeface="隶书" panose="02010509060101010101" pitchFamily="49" charset="-122"/>
              <a:sym typeface="Calibri" panose="020F0502020204030204" charset="0"/>
            </a:endParaRPr>
          </a:p>
        </p:txBody>
      </p:sp>
      <p:sp>
        <p:nvSpPr>
          <p:cNvPr id="2" name="矩形 1"/>
          <p:cNvSpPr/>
          <p:nvPr/>
        </p:nvSpPr>
        <p:spPr>
          <a:xfrm>
            <a:off x="563033" y="5289551"/>
            <a:ext cx="5240867" cy="7429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6809317" y="1490133"/>
            <a:ext cx="859367" cy="2984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4" name="箭头: 上 3"/>
          <p:cNvSpPr/>
          <p:nvPr/>
        </p:nvSpPr>
        <p:spPr>
          <a:xfrm>
            <a:off x="4525433" y="4538133"/>
            <a:ext cx="431800" cy="46143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1890"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421892" name="文本框 2"/>
          <p:cNvSpPr txBox="1"/>
          <p:nvPr/>
        </p:nvSpPr>
        <p:spPr>
          <a:xfrm>
            <a:off x="751417" y="876300"/>
            <a:ext cx="9956800"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en-US" altLang="zh-CN" sz="2400" dirty="0">
              <a:latin typeface="Arial" panose="020B0604020202020204" pitchFamily="34" charset="0"/>
              <a:ea typeface="宋体" panose="02010600030101010101" pitchFamily="2" charset="-122"/>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sp>
        <p:nvSpPr>
          <p:cNvPr id="7" name="文本框 2"/>
          <p:cNvSpPr txBox="1">
            <a:spLocks noChangeArrowheads="1"/>
          </p:cNvSpPr>
          <p:nvPr/>
        </p:nvSpPr>
        <p:spPr bwMode="auto">
          <a:xfrm>
            <a:off x="1117600" y="1445684"/>
            <a:ext cx="9956800" cy="36830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微软雅黑" panose="020B0503020204020204" pitchFamily="34" charset="-122"/>
              </a:defRPr>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会计核算中的“折余价值”</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设备原值</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累计折旧</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21894" name="矩形 1"/>
          <p:cNvSpPr/>
          <p:nvPr/>
        </p:nvSpPr>
        <p:spPr>
          <a:xfrm>
            <a:off x="1117600" y="3475567"/>
            <a:ext cx="734949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dirty="0">
                <a:latin typeface="微软雅黑" panose="020B0503020204020204" pitchFamily="34" charset="-122"/>
              </a:rPr>
              <a:t>财税</a:t>
            </a:r>
            <a:r>
              <a:rPr lang="en-US" altLang="zh-CN" sz="2400" dirty="0">
                <a:latin typeface="微软雅黑" panose="020B0503020204020204" pitchFamily="34" charset="-122"/>
              </a:rPr>
              <a:t>2012</a:t>
            </a:r>
            <a:r>
              <a:rPr lang="zh-CN" altLang="en-US" sz="2400" dirty="0">
                <a:latin typeface="微软雅黑" panose="020B0503020204020204" pitchFamily="34" charset="-122"/>
              </a:rPr>
              <a:t>年</a:t>
            </a:r>
            <a:r>
              <a:rPr lang="en-US" altLang="zh-CN" sz="2400" dirty="0">
                <a:latin typeface="微软雅黑" panose="020B0503020204020204" pitchFamily="34" charset="-122"/>
              </a:rPr>
              <a:t>39</a:t>
            </a:r>
            <a:r>
              <a:rPr lang="zh-CN" altLang="en-US" sz="2400" dirty="0">
                <a:latin typeface="微软雅黑" panose="020B0503020204020204" pitchFamily="34" charset="-122"/>
              </a:rPr>
              <a:t>号文中的</a:t>
            </a:r>
            <a:r>
              <a:rPr lang="zh-CN" altLang="zh-CN" sz="2400" dirty="0">
                <a:latin typeface="微软雅黑" panose="020B0503020204020204" pitchFamily="34" charset="-122"/>
              </a:rPr>
              <a:t>已使用过的设备固定资产净值</a:t>
            </a:r>
            <a:endParaRPr lang="zh-CN" altLang="en-US" sz="2400" dirty="0">
              <a:latin typeface="微软雅黑" panose="020B0503020204020204" pitchFamily="34" charset="-122"/>
            </a:endParaRPr>
          </a:p>
        </p:txBody>
      </p:sp>
      <p:sp>
        <p:nvSpPr>
          <p:cNvPr id="3" name="箭头: 上下 2"/>
          <p:cNvSpPr/>
          <p:nvPr/>
        </p:nvSpPr>
        <p:spPr>
          <a:xfrm>
            <a:off x="3048000" y="1875367"/>
            <a:ext cx="601133" cy="150706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421896" name="标题 1"/>
          <p:cNvSpPr txBox="1"/>
          <p:nvPr/>
        </p:nvSpPr>
        <p:spPr>
          <a:xfrm>
            <a:off x="2269067" y="3026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出口已使用过的设备退税业务变动情况</a:t>
            </a:r>
            <a:endParaRPr lang="zh-CN" altLang="en-US" dirty="0">
              <a:solidFill>
                <a:srgbClr val="04617B"/>
              </a:solidFill>
              <a:ea typeface="隶书" panose="02010509060101010101" pitchFamily="49" charset="-122"/>
              <a:sym typeface="Calibri" panose="020F0502020204030204" charset="0"/>
            </a:endParaRPr>
          </a:p>
        </p:txBody>
      </p:sp>
    </p:spTree>
  </p:cSld>
  <p:clrMapOvr>
    <a:masterClrMapping/>
  </p:clrMapOvr>
  <p:transition spd="med">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3938"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23939"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23940" name="文本框 6"/>
          <p:cNvSpPr txBox="1"/>
          <p:nvPr/>
        </p:nvSpPr>
        <p:spPr>
          <a:xfrm>
            <a:off x="334433" y="2645833"/>
            <a:ext cx="11091333"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23942" name="标题 1"/>
          <p:cNvSpPr txBox="1"/>
          <p:nvPr/>
        </p:nvSpPr>
        <p:spPr>
          <a:xfrm>
            <a:off x="2269067" y="3026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dirty="0">
                <a:solidFill>
                  <a:srgbClr val="04617B"/>
                </a:solidFill>
                <a:ea typeface="隶书" panose="02010509060101010101" pitchFamily="49" charset="-122"/>
                <a:sym typeface="Calibri" panose="020F0502020204030204" charset="0"/>
              </a:rPr>
              <a:t>出口已使用过的设备退税业务变动情况</a:t>
            </a:r>
            <a:endParaRPr lang="zh-CN" altLang="en-US" dirty="0">
              <a:solidFill>
                <a:srgbClr val="04617B"/>
              </a:solidFill>
              <a:ea typeface="隶书" panose="02010509060101010101" pitchFamily="49" charset="-122"/>
              <a:sym typeface="Calibri" panose="020F0502020204030204" charset="0"/>
            </a:endParaRPr>
          </a:p>
        </p:txBody>
      </p:sp>
      <p:pic>
        <p:nvPicPr>
          <p:cNvPr id="423943" name="图片 1"/>
          <p:cNvPicPr>
            <a:picLocks noChangeAspect="1"/>
          </p:cNvPicPr>
          <p:nvPr/>
        </p:nvPicPr>
        <p:blipFill>
          <a:blip r:embed="rId1"/>
          <a:stretch>
            <a:fillRect/>
          </a:stretch>
        </p:blipFill>
        <p:spPr>
          <a:xfrm>
            <a:off x="960967" y="1686984"/>
            <a:ext cx="10134600" cy="1856316"/>
          </a:xfrm>
          <a:prstGeom prst="rect">
            <a:avLst/>
          </a:prstGeom>
          <a:noFill/>
          <a:ln w="9525">
            <a:noFill/>
          </a:ln>
        </p:spPr>
      </p:pic>
      <p:sp>
        <p:nvSpPr>
          <p:cNvPr id="423944" name="文本框 10"/>
          <p:cNvSpPr txBox="1"/>
          <p:nvPr/>
        </p:nvSpPr>
        <p:spPr>
          <a:xfrm>
            <a:off x="960967" y="4104217"/>
            <a:ext cx="10344151" cy="33718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1600" b="1" dirty="0">
                <a:solidFill>
                  <a:srgbClr val="FF0000"/>
                </a:solidFill>
                <a:latin typeface="微软雅黑" panose="020B0503020204020204" pitchFamily="34" charset="-122"/>
              </a:rPr>
              <a:t>退税额的计算：申报退税额（</a:t>
            </a:r>
            <a:r>
              <a:rPr lang="en-US" altLang="zh-CN" sz="1600" b="1" dirty="0">
                <a:solidFill>
                  <a:srgbClr val="FF0000"/>
                </a:solidFill>
                <a:latin typeface="微软雅黑" panose="020B0503020204020204" pitchFamily="34" charset="-122"/>
              </a:rPr>
              <a:t>18)= </a:t>
            </a:r>
            <a:r>
              <a:rPr lang="zh-CN" altLang="en-US" sz="1600" b="1" dirty="0">
                <a:solidFill>
                  <a:srgbClr val="FF0000"/>
                </a:solidFill>
                <a:latin typeface="微软雅黑" panose="020B0503020204020204" pitchFamily="34" charset="-122"/>
              </a:rPr>
              <a:t>计税金额（</a:t>
            </a:r>
            <a:r>
              <a:rPr lang="en-US" altLang="zh-CN" sz="1600" b="1" dirty="0">
                <a:solidFill>
                  <a:srgbClr val="FF0000"/>
                </a:solidFill>
                <a:latin typeface="微软雅黑" panose="020B0503020204020204" pitchFamily="34" charset="-122"/>
              </a:rPr>
              <a:t>11</a:t>
            </a:r>
            <a:r>
              <a:rPr lang="zh-CN" altLang="en-US" sz="1600" b="1" dirty="0">
                <a:solidFill>
                  <a:srgbClr val="FF0000"/>
                </a:solidFill>
                <a:latin typeface="微软雅黑" panose="020B0503020204020204" pitchFamily="34" charset="-122"/>
              </a:rPr>
              <a:t>）*设备净值（</a:t>
            </a:r>
            <a:r>
              <a:rPr lang="en-US" altLang="zh-CN" sz="1600" b="1" dirty="0">
                <a:solidFill>
                  <a:srgbClr val="FF0000"/>
                </a:solidFill>
                <a:latin typeface="微软雅黑" panose="020B0503020204020204" pitchFamily="34" charset="-122"/>
              </a:rPr>
              <a:t>17</a:t>
            </a:r>
            <a:r>
              <a:rPr lang="zh-CN" altLang="en-US" sz="1600" b="1" dirty="0">
                <a:solidFill>
                  <a:srgbClr val="FF0000"/>
                </a:solidFill>
                <a:latin typeface="微软雅黑" panose="020B0503020204020204" pitchFamily="34" charset="-122"/>
              </a:rPr>
              <a:t>）</a:t>
            </a:r>
            <a:r>
              <a:rPr lang="en-US" altLang="zh-CN" sz="1600" b="1" dirty="0">
                <a:solidFill>
                  <a:srgbClr val="FF0000"/>
                </a:solidFill>
                <a:latin typeface="微软雅黑" panose="020B0503020204020204" pitchFamily="34" charset="-122"/>
              </a:rPr>
              <a:t>/</a:t>
            </a:r>
            <a:r>
              <a:rPr lang="zh-CN" altLang="en-US" sz="1600" b="1" dirty="0">
                <a:solidFill>
                  <a:srgbClr val="FF0000"/>
                </a:solidFill>
                <a:latin typeface="微软雅黑" panose="020B0503020204020204" pitchFamily="34" charset="-122"/>
              </a:rPr>
              <a:t>设备原值（</a:t>
            </a:r>
            <a:r>
              <a:rPr lang="en-US" altLang="zh-CN" sz="1600" b="1" dirty="0">
                <a:solidFill>
                  <a:srgbClr val="FF0000"/>
                </a:solidFill>
                <a:latin typeface="微软雅黑" panose="020B0503020204020204" pitchFamily="34" charset="-122"/>
              </a:rPr>
              <a:t>14</a:t>
            </a:r>
            <a:r>
              <a:rPr lang="zh-CN" altLang="en-US" sz="1600" b="1" dirty="0">
                <a:solidFill>
                  <a:srgbClr val="FF0000"/>
                </a:solidFill>
                <a:latin typeface="微软雅黑" panose="020B0503020204020204" pitchFamily="34" charset="-122"/>
              </a:rPr>
              <a:t>）</a:t>
            </a:r>
            <a:r>
              <a:rPr lang="en-US" altLang="zh-CN" sz="1600" b="1" dirty="0">
                <a:solidFill>
                  <a:srgbClr val="FF0000"/>
                </a:solidFill>
                <a:latin typeface="微软雅黑" panose="020B0503020204020204" pitchFamily="34" charset="-122"/>
              </a:rPr>
              <a:t>*</a:t>
            </a:r>
            <a:r>
              <a:rPr lang="zh-CN" altLang="en-US" sz="1600" b="1" dirty="0">
                <a:solidFill>
                  <a:srgbClr val="FF0000"/>
                </a:solidFill>
                <a:latin typeface="微软雅黑" panose="020B0503020204020204" pitchFamily="34" charset="-122"/>
              </a:rPr>
              <a:t>退税率（</a:t>
            </a:r>
            <a:r>
              <a:rPr lang="en-US" altLang="zh-CN" sz="1600" b="1" dirty="0">
                <a:solidFill>
                  <a:srgbClr val="FF0000"/>
                </a:solidFill>
                <a:latin typeface="微软雅黑" panose="020B0503020204020204" pitchFamily="34" charset="-122"/>
              </a:rPr>
              <a:t>8</a:t>
            </a:r>
            <a:r>
              <a:rPr lang="zh-CN" altLang="en-US" sz="1600" b="1" dirty="0">
                <a:solidFill>
                  <a:srgbClr val="FF0000"/>
                </a:solidFill>
                <a:latin typeface="微软雅黑" panose="020B0503020204020204" pitchFamily="34" charset="-122"/>
              </a:rPr>
              <a:t>）</a:t>
            </a:r>
            <a:endParaRPr lang="zh-CN" altLang="en-US" sz="1600" b="1" dirty="0">
              <a:solidFill>
                <a:srgbClr val="FF0000"/>
              </a:solidFill>
              <a:latin typeface="微软雅黑" panose="020B0503020204020204" pitchFamily="34" charset="-122"/>
            </a:endParaRPr>
          </a:p>
        </p:txBody>
      </p:sp>
      <p:sp>
        <p:nvSpPr>
          <p:cNvPr id="2" name="矩形 1"/>
          <p:cNvSpPr/>
          <p:nvPr/>
        </p:nvSpPr>
        <p:spPr>
          <a:xfrm>
            <a:off x="6963833" y="2034117"/>
            <a:ext cx="304800" cy="5757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8193617" y="1780117"/>
            <a:ext cx="446617" cy="8297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9560984" y="1750484"/>
            <a:ext cx="531284" cy="8297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5518151" y="1792817"/>
            <a:ext cx="387351" cy="83185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7" name="箭头: 上 6"/>
          <p:cNvSpPr/>
          <p:nvPr/>
        </p:nvSpPr>
        <p:spPr>
          <a:xfrm>
            <a:off x="5583767" y="2736851"/>
            <a:ext cx="237067" cy="37041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8" name="箭头: 上 7"/>
          <p:cNvSpPr/>
          <p:nvPr/>
        </p:nvSpPr>
        <p:spPr>
          <a:xfrm>
            <a:off x="8290984" y="2728384"/>
            <a:ext cx="239184" cy="37253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 name="箭头: 上 8"/>
          <p:cNvSpPr/>
          <p:nvPr/>
        </p:nvSpPr>
        <p:spPr>
          <a:xfrm>
            <a:off x="6997700" y="2747433"/>
            <a:ext cx="237067" cy="37253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 name="箭头: 上 10"/>
          <p:cNvSpPr/>
          <p:nvPr/>
        </p:nvSpPr>
        <p:spPr>
          <a:xfrm>
            <a:off x="9711267" y="2745317"/>
            <a:ext cx="239184" cy="37041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6" grpId="0" bldLvl="0" animBg="1"/>
      <p:bldP spid="7" grpId="0" bldLvl="0" animBg="1"/>
      <p:bldP spid="8" grpId="0" bldLvl="0" animBg="1"/>
      <p:bldP spid="9" grpId="0" bldLvl="0" animBg="1"/>
      <p:bldP spid="11"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2370" name="TextBox 41"/>
          <p:cNvSpPr txBox="1"/>
          <p:nvPr/>
        </p:nvSpPr>
        <p:spPr>
          <a:xfrm>
            <a:off x="7239000" y="95251"/>
            <a:ext cx="488950" cy="460375"/>
          </a:xfrm>
          <a:prstGeom prst="rect">
            <a:avLst/>
          </a:prstGeom>
          <a:noFill/>
          <a:ln w="9525">
            <a:noFill/>
          </a:ln>
        </p:spPr>
        <p:txBody>
          <a:bodyPr wrap="none">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2400" b="1" i="1" dirty="0">
                <a:solidFill>
                  <a:schemeClr val="bg1"/>
                </a:solidFill>
                <a:latin typeface="Arial" panose="020B0604020202020204" pitchFamily="34" charset="0"/>
                <a:ea typeface="宋体" panose="02010600030101010101" pitchFamily="2" charset="-122"/>
              </a:rPr>
              <a:t>一</a:t>
            </a:r>
            <a:endParaRPr lang="zh-CN" altLang="en-US" sz="2400" b="1" i="1" dirty="0">
              <a:solidFill>
                <a:schemeClr val="bg1"/>
              </a:solidFill>
              <a:latin typeface="Arial" panose="020B0604020202020204" pitchFamily="34" charset="0"/>
              <a:ea typeface="宋体" panose="02010600030101010101" pitchFamily="2" charset="-122"/>
            </a:endParaRPr>
          </a:p>
        </p:txBody>
      </p:sp>
      <p:sp>
        <p:nvSpPr>
          <p:cNvPr id="442372" name="文本框 2"/>
          <p:cNvSpPr txBox="1"/>
          <p:nvPr/>
        </p:nvSpPr>
        <p:spPr>
          <a:xfrm>
            <a:off x="751417" y="954617"/>
            <a:ext cx="9956800" cy="829945"/>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endParaRPr lang="en-US" altLang="zh-CN" sz="2400" dirty="0">
              <a:latin typeface="Arial" panose="020B0604020202020204" pitchFamily="34" charset="0"/>
              <a:ea typeface="宋体" panose="02010600030101010101" pitchFamily="2" charset="-122"/>
            </a:endParaRPr>
          </a:p>
          <a:p>
            <a:pPr marL="0" lvl="0" indent="0" defTabSz="914400">
              <a:spcBef>
                <a:spcPct val="0"/>
              </a:spcBef>
              <a:buFontTx/>
              <a:buNone/>
            </a:pPr>
            <a:endParaRPr lang="zh-CN" altLang="en-US" sz="2400" dirty="0">
              <a:latin typeface="Arial" panose="020B0604020202020204" pitchFamily="34" charset="0"/>
              <a:ea typeface="宋体" panose="02010600030101010101" pitchFamily="2" charset="-122"/>
            </a:endParaRPr>
          </a:p>
        </p:txBody>
      </p:sp>
      <p:graphicFrame>
        <p:nvGraphicFramePr>
          <p:cNvPr id="3" name="表格 3"/>
          <p:cNvGraphicFramePr>
            <a:graphicFrameLocks noGrp="1"/>
          </p:cNvGraphicFramePr>
          <p:nvPr>
            <p:custDataLst>
              <p:tags r:id="rId1"/>
            </p:custDataLst>
          </p:nvPr>
        </p:nvGraphicFramePr>
        <p:xfrm>
          <a:off x="1388533" y="1598084"/>
          <a:ext cx="9414510" cy="1565910"/>
        </p:xfrm>
        <a:graphic>
          <a:graphicData uri="http://schemas.openxmlformats.org/drawingml/2006/table">
            <a:tbl>
              <a:tblPr firstRow="1" bandRow="1">
                <a:tableStyleId>{5C22544A-7EE6-4342-B048-85BDC9FD1C3A}</a:tableStyleId>
              </a:tblPr>
              <a:tblGrid>
                <a:gridCol w="4707255"/>
                <a:gridCol w="4707255"/>
              </a:tblGrid>
              <a:tr h="382270">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原申报表</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c>
                  <a:txBody>
                    <a:bodyPr/>
                    <a:lstStyle/>
                    <a:p>
                      <a:pPr algn="ctr" fontAlgn="ctr"/>
                      <a:r>
                        <a:rPr lang="zh-CN" altLang="en-US" sz="1865" b="0" i="0" u="none" strike="noStrike" dirty="0">
                          <a:solidFill>
                            <a:srgbClr val="000000"/>
                          </a:solidFill>
                          <a:effectLst/>
                          <a:latin typeface="黑体" panose="02010609060101010101" charset="-122"/>
                          <a:ea typeface="黑体" panose="02010609060101010101" charset="-122"/>
                        </a:rPr>
                        <a:t>变动情况</a:t>
                      </a:r>
                      <a:endParaRPr lang="zh-CN" altLang="en-US" sz="1865" b="0" i="0" u="none" strike="noStrike" dirty="0">
                        <a:solidFill>
                          <a:srgbClr val="000000"/>
                        </a:solidFill>
                        <a:effectLst/>
                        <a:latin typeface="黑体" panose="02010609060101010101" charset="-122"/>
                        <a:ea typeface="黑体" panose="02010609060101010101" charset="-122"/>
                      </a:endParaRPr>
                    </a:p>
                  </a:txBody>
                  <a:tcPr marL="6350" marR="6350" marT="6352" marB="0" anchor="ctr"/>
                </a:tc>
              </a:tr>
              <a:tr h="591820">
                <a:tc>
                  <a:txBody>
                    <a:bodyPr/>
                    <a:lstStyle/>
                    <a:p>
                      <a:pPr algn="ctr" fontAlgn="ctr"/>
                      <a:r>
                        <a:rPr lang="en-US" altLang="zh-CN" sz="1865"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865" b="0" i="0" u="none" strike="noStrike" dirty="0">
                          <a:solidFill>
                            <a:srgbClr val="000000"/>
                          </a:solidFill>
                          <a:effectLst/>
                          <a:latin typeface="微软雅黑" panose="020B0503020204020204" pitchFamily="34" charset="-122"/>
                          <a:ea typeface="微软雅黑" panose="020B0503020204020204" pitchFamily="34" charset="-122"/>
                        </a:rPr>
                        <a:t>生产企业出口非自产货物消费税退税申报表</a:t>
                      </a:r>
                      <a:r>
                        <a:rPr lang="en-US" altLang="zh-CN" sz="1865"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1865"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2" marB="0" anchor="ctr"/>
                </a:tc>
                <a:tc>
                  <a:txBody>
                    <a:bodyPr/>
                    <a:lstStyle/>
                    <a:p>
                      <a:pPr algn="ctr" fontAlgn="ctr"/>
                      <a:r>
                        <a:rPr lang="zh-CN" altLang="en-US" sz="1865" b="0" i="0" u="none" strike="noStrike" dirty="0">
                          <a:solidFill>
                            <a:srgbClr val="000000"/>
                          </a:solidFill>
                          <a:effectLst/>
                          <a:latin typeface="微软雅黑" panose="020B0503020204020204" pitchFamily="34" charset="-122"/>
                          <a:ea typeface="微软雅黑" panose="020B0503020204020204" pitchFamily="34" charset="-122"/>
                        </a:rPr>
                        <a:t>项目变动</a:t>
                      </a:r>
                      <a:endParaRPr lang="zh-CN" altLang="en-US" sz="1865"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2" marB="0" anchor="ctr"/>
                </a:tc>
              </a:tr>
              <a:tr h="59182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865" dirty="0">
                          <a:solidFill>
                            <a:srgbClr val="000000"/>
                          </a:solidFill>
                          <a:latin typeface="微软雅黑" panose="020B0503020204020204" pitchFamily="34" charset="-122"/>
                          <a:ea typeface="微软雅黑" panose="020B0503020204020204" pitchFamily="34" charset="-122"/>
                        </a:rPr>
                        <a:t>《</a:t>
                      </a:r>
                      <a:r>
                        <a:rPr lang="zh-CN" altLang="en-US" sz="1865" dirty="0">
                          <a:solidFill>
                            <a:srgbClr val="000000"/>
                          </a:solidFill>
                          <a:latin typeface="微软雅黑" panose="020B0503020204020204" pitchFamily="34" charset="-122"/>
                          <a:ea typeface="微软雅黑" panose="020B0503020204020204" pitchFamily="34" charset="-122"/>
                        </a:rPr>
                        <a:t>出口货物离岸价差异原因说明表</a:t>
                      </a:r>
                      <a:r>
                        <a:rPr lang="en-US" altLang="zh-CN" sz="1865" dirty="0">
                          <a:solidFill>
                            <a:srgbClr val="000000"/>
                          </a:solidFill>
                          <a:latin typeface="微软雅黑" panose="020B0503020204020204" pitchFamily="34" charset="-122"/>
                          <a:ea typeface="微软雅黑" panose="020B0503020204020204" pitchFamily="34" charset="-122"/>
                        </a:rPr>
                        <a:t>》</a:t>
                      </a:r>
                      <a:endParaRPr lang="zh-CN" altLang="en-US" sz="1865"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2" marB="0" anchor="ctr"/>
                </a:tc>
                <a:tc>
                  <a:txBody>
                    <a:bodyPr/>
                    <a:lstStyle/>
                    <a:p>
                      <a:pPr algn="ctr" fontAlgn="ctr"/>
                      <a:r>
                        <a:rPr lang="zh-CN" altLang="en-US" sz="1865" b="0" i="0" u="none" strike="noStrike" dirty="0">
                          <a:solidFill>
                            <a:srgbClr val="000000"/>
                          </a:solidFill>
                          <a:effectLst/>
                          <a:latin typeface="微软雅黑" panose="020B0503020204020204" pitchFamily="34" charset="-122"/>
                          <a:ea typeface="微软雅黑" panose="020B0503020204020204" pitchFamily="34" charset="-122"/>
                        </a:rPr>
                        <a:t>无变动</a:t>
                      </a:r>
                      <a:endParaRPr lang="zh-CN" altLang="en-US" sz="1865"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2" marB="0" anchor="ctr"/>
                </a:tc>
              </a:tr>
            </a:tbl>
          </a:graphicData>
        </a:graphic>
      </p:graphicFrame>
      <p:sp>
        <p:nvSpPr>
          <p:cNvPr id="442387" name="标题 1"/>
          <p:cNvSpPr txBox="1"/>
          <p:nvPr/>
        </p:nvSpPr>
        <p:spPr>
          <a:xfrm>
            <a:off x="2349500" y="2010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sz="2400" dirty="0">
                <a:solidFill>
                  <a:srgbClr val="04617B"/>
                </a:solidFill>
                <a:ea typeface="隶书" panose="02010509060101010101" pitchFamily="49" charset="-122"/>
                <a:sym typeface="Calibri" panose="020F0502020204030204" charset="0"/>
              </a:rPr>
              <a:t>生产企业出口非自产货物消费税退税业务变动情况</a:t>
            </a:r>
            <a:endParaRPr lang="zh-CN" altLang="en-US" sz="2400" dirty="0">
              <a:solidFill>
                <a:srgbClr val="04617B"/>
              </a:solidFill>
              <a:ea typeface="隶书" panose="02010509060101010101" pitchFamily="49" charset="-122"/>
              <a:sym typeface="Calibri" panose="020F0502020204030204" charset="0"/>
            </a:endParaRPr>
          </a:p>
        </p:txBody>
      </p:sp>
    </p:spTree>
  </p:cSld>
  <p:clrMapOvr>
    <a:masterClrMapping/>
  </p:clrMapOvr>
  <p:transition spd="med">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title"/>
            <p:custDataLst>
              <p:tags r:id="rId1"/>
            </p:custDataLst>
          </p:nvPr>
        </p:nvSpPr>
        <p:spPr>
          <a:xfrm>
            <a:off x="5786755" y="2860040"/>
            <a:ext cx="3206115" cy="1445895"/>
          </a:xfrm>
        </p:spPr>
        <p:txBody>
          <a:bodyPr>
            <a:normAutofit fontScale="90000"/>
          </a:bodyPr>
          <a:lstStyle/>
          <a:p>
            <a:r>
              <a:rPr lang="zh-CN" altLang="en-US" dirty="0"/>
              <a:t>申报类业务差异</a:t>
            </a:r>
            <a:endParaRPr lang="zh-CN" altLang="en-US" dirty="0"/>
          </a:p>
        </p:txBody>
      </p:sp>
      <p:sp>
        <p:nvSpPr>
          <p:cNvPr id="23" name="文本框 22"/>
          <p:cNvSpPr txBox="1"/>
          <p:nvPr>
            <p:custDataLst>
              <p:tags r:id="rId2"/>
            </p:custDataLst>
          </p:nvPr>
        </p:nvSpPr>
        <p:spPr>
          <a:xfrm>
            <a:off x="6086497" y="2090576"/>
            <a:ext cx="2606563" cy="769441"/>
          </a:xfrm>
          <a:prstGeom prst="rect">
            <a:avLst/>
          </a:prstGeom>
          <a:noFill/>
        </p:spPr>
        <p:txBody>
          <a:bodyPr wrap="square" rtlCol="0">
            <a:normAutofit fontScale="90000"/>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4400" b="0" i="0" u="none" strike="noStrike" kern="1200" cap="none" spc="0" normalizeH="0" noProof="0" dirty="0">
                <a:ln>
                  <a:noFill/>
                </a:ln>
                <a:solidFill>
                  <a:schemeClr val="accent2">
                    <a:lumMod val="50000"/>
                  </a:schemeClr>
                </a:solidFill>
                <a:effectLst/>
                <a:uLnTx/>
                <a:uFillTx/>
                <a:latin typeface="Arial" panose="020B0604020202020204" pitchFamily="34" charset="0"/>
                <a:ea typeface="微软雅黑" panose="020B0503020204020204" pitchFamily="34" charset="-122"/>
                <a:cs typeface="+mn-cs"/>
              </a:rPr>
              <a:t>第二章</a:t>
            </a:r>
            <a:endParaRPr kumimoji="0" lang="zh-CN" altLang="en-US" sz="4400" b="0" i="0" u="none" strike="noStrike" kern="1200" cap="none" spc="0" normalizeH="0" noProof="0" dirty="0">
              <a:ln>
                <a:noFill/>
              </a:ln>
              <a:solidFill>
                <a:schemeClr val="accent2">
                  <a:lumMod val="50000"/>
                </a:schemeClr>
              </a:solidFill>
              <a:effectLst/>
              <a:uLnTx/>
              <a:uFillTx/>
              <a:latin typeface="Arial" panose="020B0604020202020204" pitchFamily="34" charset="0"/>
              <a:ea typeface="微软雅黑" panose="020B0503020204020204" pitchFamily="34" charset="-122"/>
              <a:cs typeface="+mn-cs"/>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6466" name="矩形 4"/>
          <p:cNvSpPr/>
          <p:nvPr/>
        </p:nvSpPr>
        <p:spPr>
          <a:xfrm>
            <a:off x="431800" y="2616200"/>
            <a:ext cx="10898717" cy="3807884"/>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46467" name="矩形 5"/>
          <p:cNvSpPr/>
          <p:nvPr/>
        </p:nvSpPr>
        <p:spPr>
          <a:xfrm>
            <a:off x="861484" y="1947333"/>
            <a:ext cx="10066867" cy="4044951"/>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eaLnBrk="1" hangingPunct="1">
              <a:spcBef>
                <a:spcPct val="0"/>
              </a:spcBef>
              <a:buFontTx/>
              <a:buNone/>
            </a:pPr>
            <a:endParaRPr lang="zh-CN" altLang="en-US" sz="2400" dirty="0">
              <a:latin typeface="Arial" panose="020B0604020202020204" pitchFamily="34" charset="0"/>
              <a:ea typeface="宋体" panose="02010600030101010101" pitchFamily="2" charset="-122"/>
              <a:sym typeface="Constantia" panose="02030602050306030303" pitchFamily="18" charset="0"/>
            </a:endParaRPr>
          </a:p>
        </p:txBody>
      </p:sp>
      <p:sp>
        <p:nvSpPr>
          <p:cNvPr id="446469" name="文本框 2"/>
          <p:cNvSpPr txBox="1"/>
          <p:nvPr/>
        </p:nvSpPr>
        <p:spPr>
          <a:xfrm>
            <a:off x="459317" y="1562100"/>
            <a:ext cx="1145116" cy="3376930"/>
          </a:xfrm>
          <a:prstGeom prst="rect">
            <a:avLst/>
          </a:prstGeom>
          <a:noFill/>
          <a:ln w="9525">
            <a:noFill/>
          </a:ln>
        </p:spPr>
        <p:txBody>
          <a:bodyPr>
            <a:spAutoFit/>
          </a:bodyPr>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新</a:t>
            </a: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endParaRPr lang="en-US" altLang="zh-CN" sz="5335" dirty="0">
              <a:latin typeface="微软雅黑" panose="020B0503020204020204" pitchFamily="34" charset="-122"/>
              <a:sym typeface="Constantia" panose="02030602050306030303" pitchFamily="18" charset="0"/>
            </a:endParaRPr>
          </a:p>
          <a:p>
            <a:pPr marL="0" lvl="0" indent="0" defTabSz="914400">
              <a:spcBef>
                <a:spcPct val="0"/>
              </a:spcBef>
              <a:buFontTx/>
              <a:buNone/>
            </a:pPr>
            <a:r>
              <a:rPr lang="zh-CN" altLang="en-US" sz="5335" dirty="0">
                <a:latin typeface="微软雅黑" panose="020B0503020204020204" pitchFamily="34" charset="-122"/>
                <a:sym typeface="Constantia" panose="02030602050306030303" pitchFamily="18" charset="0"/>
              </a:rPr>
              <a:t>旧</a:t>
            </a:r>
            <a:endParaRPr lang="zh-CN" altLang="en-US" sz="5335" dirty="0">
              <a:latin typeface="微软雅黑" panose="020B0503020204020204" pitchFamily="34" charset="-122"/>
              <a:sym typeface="Constantia" panose="02030602050306030303" pitchFamily="18" charset="0"/>
            </a:endParaRPr>
          </a:p>
        </p:txBody>
      </p:sp>
      <p:pic>
        <p:nvPicPr>
          <p:cNvPr id="446470" name="图片 3"/>
          <p:cNvPicPr>
            <a:picLocks noChangeAspect="1"/>
          </p:cNvPicPr>
          <p:nvPr/>
        </p:nvPicPr>
        <p:blipFill>
          <a:blip r:embed="rId1"/>
          <a:stretch>
            <a:fillRect/>
          </a:stretch>
        </p:blipFill>
        <p:spPr>
          <a:xfrm>
            <a:off x="1462617" y="1320800"/>
            <a:ext cx="10088033" cy="2044700"/>
          </a:xfrm>
          <a:prstGeom prst="rect">
            <a:avLst/>
          </a:prstGeom>
          <a:noFill/>
          <a:ln w="9525">
            <a:noFill/>
          </a:ln>
        </p:spPr>
      </p:pic>
      <p:sp>
        <p:nvSpPr>
          <p:cNvPr id="446471" name="标题 1"/>
          <p:cNvSpPr txBox="1"/>
          <p:nvPr/>
        </p:nvSpPr>
        <p:spPr>
          <a:xfrm>
            <a:off x="2349500" y="201084"/>
            <a:ext cx="6942667" cy="554567"/>
          </a:xfrm>
          <a:prstGeom prst="rect">
            <a:avLst/>
          </a:prstGeom>
          <a:noFill/>
          <a:ln w="9525">
            <a:noFill/>
          </a:ln>
        </p:spPr>
        <p:txBody>
          <a:bodyPr lIns="0" rIns="0" bIns="0" anchor="b"/>
          <a:lstStyle>
            <a:lvl1pPr marL="342900" indent="-342900" algn="l" defTabSz="91313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313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31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313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stStyle>
          <a:p>
            <a:pPr marL="0" lvl="0" indent="0" algn="ctr" defTabSz="914400">
              <a:spcBef>
                <a:spcPct val="0"/>
              </a:spcBef>
              <a:buFontTx/>
              <a:buNone/>
            </a:pPr>
            <a:r>
              <a:rPr lang="zh-CN" altLang="en-US" sz="2400" dirty="0">
                <a:solidFill>
                  <a:srgbClr val="04617B"/>
                </a:solidFill>
                <a:ea typeface="隶书" panose="02010509060101010101" pitchFamily="49" charset="-122"/>
                <a:sym typeface="Calibri" panose="020F0502020204030204" charset="0"/>
              </a:rPr>
              <a:t>生产企业出口非自产货物消费税退税业务变动情况</a:t>
            </a:r>
            <a:endParaRPr lang="zh-CN" altLang="en-US" sz="2400" dirty="0">
              <a:solidFill>
                <a:srgbClr val="04617B"/>
              </a:solidFill>
              <a:ea typeface="隶书" panose="02010509060101010101" pitchFamily="49" charset="-122"/>
              <a:sym typeface="Calibri" panose="020F0502020204030204" charset="0"/>
            </a:endParaRPr>
          </a:p>
        </p:txBody>
      </p:sp>
      <p:pic>
        <p:nvPicPr>
          <p:cNvPr id="446472" name="图片 10"/>
          <p:cNvPicPr>
            <a:picLocks noChangeAspect="1"/>
          </p:cNvPicPr>
          <p:nvPr/>
        </p:nvPicPr>
        <p:blipFill>
          <a:blip r:embed="rId2"/>
          <a:stretch>
            <a:fillRect/>
          </a:stretch>
        </p:blipFill>
        <p:spPr>
          <a:xfrm>
            <a:off x="1462617" y="3911600"/>
            <a:ext cx="10179049" cy="1811867"/>
          </a:xfrm>
          <a:prstGeom prst="rect">
            <a:avLst/>
          </a:prstGeom>
          <a:noFill/>
          <a:ln w="9525">
            <a:noFill/>
          </a:ln>
        </p:spPr>
      </p:pic>
      <p:sp>
        <p:nvSpPr>
          <p:cNvPr id="18" name="矩形 17"/>
          <p:cNvSpPr/>
          <p:nvPr/>
        </p:nvSpPr>
        <p:spPr>
          <a:xfrm>
            <a:off x="2451100" y="1562100"/>
            <a:ext cx="541867" cy="558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a:xfrm>
            <a:off x="2451100" y="4034367"/>
            <a:ext cx="637117" cy="558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a:off x="9177867" y="1562100"/>
            <a:ext cx="637117" cy="558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2" name="箭头: 上下 11"/>
          <p:cNvSpPr/>
          <p:nvPr/>
        </p:nvSpPr>
        <p:spPr>
          <a:xfrm rot="4482113">
            <a:off x="6063192" y="128059"/>
            <a:ext cx="224367" cy="6165851"/>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3" grpId="0" bldLvl="0" animBg="1"/>
      <p:bldP spid="12"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矩形 6"/>
          <p:cNvSpPr/>
          <p:nvPr userDrawn="1">
            <p:custDataLst>
              <p:tags r:id="rId1"/>
            </p:custDataLst>
          </p:nvPr>
        </p:nvSpPr>
        <p:spPr>
          <a:xfrm>
            <a:off x="0" y="0"/>
            <a:ext cx="4255342"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5" name="图片 4"/>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3" name="文本框 2"/>
          <p:cNvSpPr txBox="1"/>
          <p:nvPr>
            <p:custDataLst>
              <p:tags r:id="rId6"/>
            </p:custDataLst>
          </p:nvPr>
        </p:nvSpPr>
        <p:spPr>
          <a:xfrm>
            <a:off x="457204" y="1066807"/>
            <a:ext cx="3352825" cy="234696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400" b="1" spc="160" dirty="0">
                <a:solidFill>
                  <a:schemeClr val="accent1">
                    <a:lumMod val="75000"/>
                  </a:schemeClr>
                </a:solidFill>
                <a:latin typeface="微软雅黑" panose="020B0503020204020204" pitchFamily="34" charset="-122"/>
                <a:ea typeface="微软雅黑" panose="020B0503020204020204" pitchFamily="34" charset="-122"/>
              </a:rPr>
              <a:t>撤回退（免）税申报业务</a:t>
            </a:r>
            <a:endParaRPr lang="zh-CN" altLang="en-US" sz="4400" b="1" spc="16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4877474" y="1066807"/>
            <a:ext cx="6552616"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400" b="1" i="0" u="none" strike="noStrike" spc="120" baseline="0" noProof="0" dirty="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业务描述：       </a:t>
            </a:r>
            <a:endParaRPr kumimoji="0" lang="zh-CN" altLang="en-US" sz="2400" b="1" i="0" u="none" strike="noStrike" spc="120" baseline="0" noProof="0" dirty="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14" name="Title 6"/>
          <p:cNvSpPr txBox="1"/>
          <p:nvPr>
            <p:custDataLst>
              <p:tags r:id="rId8"/>
            </p:custDataLst>
          </p:nvPr>
        </p:nvSpPr>
        <p:spPr>
          <a:xfrm>
            <a:off x="4876839" y="1667517"/>
            <a:ext cx="6552597" cy="4123677"/>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纳税人申报出口退（免）税后，在税务机关核准通过前，发现申报数据有误的，可以向主管税务机关报送《企业撤回退（免）税申报申请表》，申请将该批次申报数据撤回，经主管税务机关确认不存在不予退税情形的，撤回已申报的退（免）税。</a:t>
            </a:r>
            <a:endPar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纳税人申报出口退（免）税后，在税务机关核准通过前，出口企业自愿放弃该笔已申报退（免）税的，可以向主管税务机关报送《企业撤回退（免）税申报申请表》，放弃相应退税申报，经主管税务机关确认不存在不予退税情形的，撤回已申报的退（免）税。</a:t>
            </a:r>
            <a:endPar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cxnSp>
        <p:nvCxnSpPr>
          <p:cNvPr id="2" name="直接连接符 1"/>
          <p:cNvCxnSpPr/>
          <p:nvPr>
            <p:custDataLst>
              <p:tags r:id="rId9"/>
            </p:custDataLst>
          </p:nvPr>
        </p:nvCxnSpPr>
        <p:spPr>
          <a:xfrm>
            <a:off x="448310" y="1019175"/>
            <a:ext cx="908685" cy="0"/>
          </a:xfrm>
          <a:prstGeom prst="line">
            <a:avLst/>
          </a:prstGeom>
          <a:ln w="25400" cap="rnd">
            <a:solidFill>
              <a:schemeClr val="lt2"/>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10"/>
            </p:custDataLst>
          </p:nvPr>
        </p:nvCxnSpPr>
        <p:spPr>
          <a:xfrm>
            <a:off x="457200" y="6096049"/>
            <a:ext cx="291465" cy="0"/>
          </a:xfrm>
          <a:prstGeom prst="line">
            <a:avLst/>
          </a:prstGeom>
          <a:ln w="25400" cap="rnd">
            <a:solidFill>
              <a:schemeClr val="l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1"/>
            </p:custDataLst>
          </p:nvPr>
        </p:nvCxnSpPr>
        <p:spPr>
          <a:xfrm>
            <a:off x="11278235" y="609600"/>
            <a:ext cx="2305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2"/>
            </p:custDataLst>
          </p:nvPr>
        </p:nvCxnSpPr>
        <p:spPr>
          <a:xfrm>
            <a:off x="11278235" y="670560"/>
            <a:ext cx="1416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spTree>
    <p:custDataLst>
      <p:tags r:id="rId13"/>
    </p:custDataLst>
  </p:cSld>
  <p:clrMapOvr>
    <a:masterClrMapping/>
  </p:clrMapOvr>
  <p:transition spd="slow">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 name="矩形 1"/>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6" name="图片 15"/>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18" name="矩形 11"/>
          <p:cNvSpPr/>
          <p:nvPr>
            <p:custDataLst>
              <p:tags r:id="rId6"/>
            </p:custDataLst>
          </p:nvPr>
        </p:nvSpPr>
        <p:spPr>
          <a:xfrm>
            <a:off x="1523963" y="1979946"/>
            <a:ext cx="9144073" cy="3477273"/>
          </a:xfrm>
          <a:prstGeom prst="rect">
            <a:avLst/>
          </a:prstGeom>
          <a:solidFill>
            <a:schemeClr val="lt2"/>
          </a:solidFill>
          <a:ln>
            <a:noFill/>
          </a:ln>
          <a:effectLst>
            <a:outerShdw blurRad="381000" dir="5400000" algn="ctr" rotWithShape="0">
              <a:schemeClr val="l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457155" y="15113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rPr>
              <a:t>撤回退（免）税申报业务</a:t>
            </a:r>
            <a:endPar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Title 6"/>
          <p:cNvSpPr txBox="1"/>
          <p:nvPr>
            <p:custDataLst>
              <p:tags r:id="rId8"/>
            </p:custDataLst>
          </p:nvPr>
        </p:nvSpPr>
        <p:spPr>
          <a:xfrm>
            <a:off x="1981802" y="2437150"/>
            <a:ext cx="8229029"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400" b="1" i="0" u="none" strike="noStrike" spc="120" baseline="0" noProof="0" dirty="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新增业务的出发点：</a:t>
            </a:r>
            <a:endParaRPr kumimoji="0" lang="zh-CN" altLang="en-US" sz="2400" b="1" i="0" u="none" strike="noStrike" spc="120" baseline="0" noProof="0" dirty="0">
              <a:ln w="3175">
                <a:noFill/>
                <a:prstDash val="dash"/>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14" name="Title 6"/>
          <p:cNvSpPr txBox="1"/>
          <p:nvPr>
            <p:custDataLst>
              <p:tags r:id="rId9"/>
            </p:custDataLst>
          </p:nvPr>
        </p:nvSpPr>
        <p:spPr>
          <a:xfrm>
            <a:off x="1981167" y="3037860"/>
            <a:ext cx="8229010" cy="19621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ea1JpnChsDbPeriod"/>
            </a:pPr>
            <a:r>
              <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进一步保障纳税人的合法权益，避免随意作废数据情形的发生</a:t>
            </a:r>
            <a:endPar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ea1JpnChsDbPeriod"/>
            </a:pPr>
            <a:r>
              <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加强税务机关内部管理，提高税务机关内控管理水平</a:t>
            </a:r>
            <a:endPar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ea1JpnChsDbPeriod"/>
            </a:pPr>
            <a:r>
              <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减少税务干部的执法风险</a:t>
            </a:r>
            <a:endParaRPr lang="zh-CN" altLang="en-US" sz="2000" u="none" strike="noStrike" spc="6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10"/>
    </p:custDataLst>
  </p:cSld>
  <p:clrMapOvr>
    <a:masterClrMapping/>
  </p:clrMapOvr>
  <p:transition spd="slow">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矩形 3"/>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6" name="图片 15"/>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3" name="文本框 2"/>
          <p:cNvSpPr txBox="1"/>
          <p:nvPr>
            <p:custDataLst>
              <p:tags r:id="rId6"/>
            </p:custDataLst>
          </p:nvPr>
        </p:nvSpPr>
        <p:spPr>
          <a:xfrm>
            <a:off x="457155" y="152401"/>
            <a:ext cx="11277689" cy="609600"/>
          </a:xfrm>
          <a:prstGeom prst="rect">
            <a:avLst/>
          </a:prstGeom>
          <a:noFill/>
        </p:spPr>
        <p:txBody>
          <a:bodyPr wrap="square" lIns="63500" tIns="25400" rIns="63500" bIns="25400" rtlCol="0" anchor="ctr">
            <a:noAutofit/>
          </a:bodyPr>
          <a:p>
            <a:pPr marL="0" indent="0" algn="l">
              <a:lnSpc>
                <a:spcPct val="100000"/>
              </a:lnSpc>
              <a:spcBef>
                <a:spcPts val="0"/>
              </a:spcBef>
              <a:spcAft>
                <a:spcPts val="0"/>
              </a:spcAft>
              <a:buSzPct val="100000"/>
              <a:buNone/>
            </a:pPr>
            <a:r>
              <a:rPr lang="zh-CN" altLang="en-US" sz="3200" b="1" spc="300" dirty="0">
                <a:solidFill>
                  <a:schemeClr val="accent1">
                    <a:lumMod val="75000"/>
                  </a:schemeClr>
                </a:solidFill>
                <a:latin typeface="微软雅黑" panose="020B0503020204020204" pitchFamily="34" charset="-122"/>
                <a:ea typeface="微软雅黑" panose="020B0503020204020204" pitchFamily="34" charset="-122"/>
              </a:rPr>
              <a:t>撤回退（免）税申报业务</a:t>
            </a:r>
            <a:endParaRPr lang="zh-CN" altLang="en-US" sz="3200" b="1" spc="3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1752551" y="1365903"/>
            <a:ext cx="8686864" cy="481585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Tips:</a:t>
            </a:r>
            <a:endParaRPr lang="en-US"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加强已申报数据管理的调整：</a:t>
            </a:r>
            <a:endParaRPr lang="zh-CN" altLang="en-US"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49300" lvl="1" indent="-304800" algn="l" fontAlgn="ctr">
              <a:lnSpc>
                <a:spcPct val="130000"/>
              </a:lnSpc>
              <a:spcBef>
                <a:spcPts val="0"/>
              </a:spcBef>
              <a:spcAft>
                <a:spcPts val="0"/>
              </a:spcAft>
              <a:buSzPct val="100000"/>
              <a:buFont typeface="+mj-lt"/>
              <a:buAutoNum type="arabicPeriod"/>
            </a:pPr>
            <a:r>
              <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已出具受理通知的申报数据系统不允许申报受理岗作废数据</a:t>
            </a:r>
            <a:endPar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49300" lvl="1" indent="-304800" algn="l" fontAlgn="ctr">
              <a:lnSpc>
                <a:spcPct val="130000"/>
              </a:lnSpc>
              <a:spcBef>
                <a:spcPts val="0"/>
              </a:spcBef>
              <a:spcAft>
                <a:spcPts val="0"/>
              </a:spcAft>
              <a:buSzPct val="100000"/>
              <a:buFont typeface="+mj-lt"/>
              <a:buAutoNum type="arabicPeriod"/>
            </a:pPr>
            <a:r>
              <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已推送审核环节的数据系统不允许回退申报受理环节</a:t>
            </a:r>
            <a:endPar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49300" lvl="1" indent="-304800" algn="l" fontAlgn="ctr">
              <a:lnSpc>
                <a:spcPct val="130000"/>
              </a:lnSpc>
              <a:spcBef>
                <a:spcPts val="0"/>
              </a:spcBef>
              <a:spcAft>
                <a:spcPts val="0"/>
              </a:spcAft>
              <a:buSzPct val="100000"/>
              <a:buFont typeface="+mj-lt"/>
              <a:buAutoNum type="arabicPeriod"/>
            </a:pPr>
            <a:r>
              <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审核环节新增“撤回”数据功能</a:t>
            </a:r>
            <a:endPar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49300" lvl="1" indent="-304800" algn="l" fontAlgn="ctr">
              <a:lnSpc>
                <a:spcPct val="130000"/>
              </a:lnSpc>
              <a:spcBef>
                <a:spcPts val="0"/>
              </a:spcBef>
              <a:spcAft>
                <a:spcPts val="0"/>
              </a:spcAft>
              <a:buSzPct val="100000"/>
              <a:buFont typeface="+mj-lt"/>
              <a:buAutoNum type="arabicPeriod"/>
            </a:pPr>
            <a:r>
              <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调查评估环节新增“暂不办理”功能</a:t>
            </a:r>
            <a:endPar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49300" lvl="1" indent="-304800" algn="l" fontAlgn="ctr">
              <a:lnSpc>
                <a:spcPct val="130000"/>
              </a:lnSpc>
              <a:spcBef>
                <a:spcPts val="0"/>
              </a:spcBef>
              <a:spcAft>
                <a:spcPts val="0"/>
              </a:spcAft>
              <a:buSzPct val="100000"/>
              <a:buFont typeface="+mj-lt"/>
              <a:buAutoNum type="arabicPeriod"/>
            </a:pPr>
            <a:r>
              <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新增企业申请撤回申报业务</a:t>
            </a:r>
            <a:endParaRPr lang="en-US"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730250" lvl="2" indent="-222250" algn="l" fontAlgn="ctr">
              <a:lnSpc>
                <a:spcPct val="130000"/>
              </a:lnSpc>
              <a:spcBef>
                <a:spcPts val="0"/>
              </a:spcBef>
              <a:spcAft>
                <a:spcPts val="0"/>
              </a:spcAft>
              <a:buSzPct val="100000"/>
              <a:buFont typeface="Arial" panose="020B0604020202020204" pitchFamily="34" charset="0"/>
              <a:buChar char="●"/>
            </a:pPr>
            <a:endParaRPr lang="zh-CN" altLang="en-US"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8"/>
    </p:custDataLst>
  </p:cSld>
  <p:clrMapOvr>
    <a:masterClrMapping/>
  </p:clrMapOvr>
  <p:transition spd="slow">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11" name="图片 10"/>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5" name="矩形 4"/>
          <p:cNvSpPr/>
          <p:nvPr>
            <p:custDataLst>
              <p:tags r:id="rId5"/>
            </p:custDataLst>
          </p:nvPr>
        </p:nvSpPr>
        <p:spPr>
          <a:xfrm>
            <a:off x="608400" y="607766"/>
            <a:ext cx="10975199" cy="5641198"/>
          </a:xfrm>
          <a:prstGeom prst="rect">
            <a:avLst/>
          </a:prstGeom>
          <a:solidFill>
            <a:schemeClr val="lt1"/>
          </a:solidFill>
          <a:ln>
            <a:noFill/>
          </a:ln>
          <a:effectLst>
            <a:outerShdw blurRad="127000" dist="38100" dir="5400000" algn="t" rotWithShape="0">
              <a:schemeClr val="dk1">
                <a:alpha val="20000"/>
                <a:lumMod val="95000"/>
                <a:lumOff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7" name="Rectángulo 5"/>
          <p:cNvSpPr/>
          <p:nvPr>
            <p:custDataLst>
              <p:tags r:id="rId6"/>
            </p:custDataLst>
          </p:nvPr>
        </p:nvSpPr>
        <p:spPr>
          <a:xfrm>
            <a:off x="5628005" y="2501556"/>
            <a:ext cx="935990" cy="361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s-ES_tradnl"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custDataLst>
              <p:tags r:id="rId7"/>
            </p:custDataLst>
          </p:nvPr>
        </p:nvSpPr>
        <p:spPr>
          <a:xfrm>
            <a:off x="1524000" y="958215"/>
            <a:ext cx="9144000" cy="500380"/>
          </a:xfrm>
          <a:prstGeom prst="rect">
            <a:avLst/>
          </a:prstGeom>
          <a:noFill/>
        </p:spPr>
        <p:txBody>
          <a:bodyPr wrap="square" bIns="0" rtlCol="0" anchor="b">
            <a:noAutofit/>
          </a:bodyPr>
          <a:p>
            <a:pPr marL="0" indent="0" algn="ctr">
              <a:lnSpc>
                <a:spcPct val="100000"/>
              </a:lnSpc>
              <a:spcBef>
                <a:spcPts val="0"/>
              </a:spcBef>
              <a:spcAft>
                <a:spcPts val="0"/>
              </a:spcAft>
              <a:buSzPct val="100000"/>
              <a:buNone/>
            </a:pPr>
            <a:r>
              <a:rPr lang="zh-CN" altLang="en-US" sz="2800" b="1" spc="300" dirty="0">
                <a:solidFill>
                  <a:schemeClr val="accent1"/>
                </a:solidFill>
                <a:latin typeface="微软雅黑" panose="020B0503020204020204" pitchFamily="34" charset="-122"/>
                <a:ea typeface="微软雅黑" panose="020B0503020204020204" pitchFamily="34" charset="-122"/>
              </a:rPr>
              <a:t>撤回退（免）税申报业务</a:t>
            </a:r>
            <a:endParaRPr lang="zh-CN" altLang="en-US" sz="2800" b="1" spc="300" dirty="0">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8"/>
            </p:custDataLst>
          </p:nvPr>
        </p:nvSpPr>
        <p:spPr>
          <a:xfrm>
            <a:off x="1524000" y="1827187"/>
            <a:ext cx="9144000" cy="306704"/>
          </a:xfrm>
          <a:prstGeom prst="rect">
            <a:avLst/>
          </a:prstGeom>
          <a:noFill/>
        </p:spPr>
        <p:txBody>
          <a:bodyPr wrap="square" tIns="0" rtlCol="0" anchor="t">
            <a:noAutofit/>
          </a:bodyPr>
          <a:p>
            <a:pPr marL="0" indent="0" algn="ctr">
              <a:lnSpc>
                <a:spcPct val="100000"/>
              </a:lnSpc>
              <a:spcBef>
                <a:spcPts val="0"/>
              </a:spcBef>
              <a:spcAft>
                <a:spcPts val="0"/>
              </a:spcAft>
              <a:buSzPct val="100000"/>
              <a:buNone/>
            </a:pPr>
            <a:r>
              <a:rPr lang="zh-CN" altLang="en-US" sz="2000" spc="200" dirty="0">
                <a:solidFill>
                  <a:schemeClr val="dk1">
                    <a:lumMod val="75000"/>
                    <a:lumOff val="25000"/>
                  </a:schemeClr>
                </a:solidFill>
                <a:latin typeface="微软雅黑" panose="020B0503020204020204" pitchFamily="34" charset="-122"/>
                <a:ea typeface="微软雅黑" panose="020B0503020204020204" pitchFamily="34" charset="-122"/>
              </a:rPr>
              <a:t>为什么要新增撤回申报数据的功能？</a:t>
            </a:r>
            <a:endParaRPr lang="zh-CN" altLang="en-US" sz="2000" spc="200" dirty="0">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preferRelativeResize="0">
            <a:picLocks noChangeAspect="1"/>
          </p:cNvPicPr>
          <p:nvPr>
            <p:custDataLst>
              <p:tags r:id="rId9"/>
            </p:custDataLst>
          </p:nvPr>
        </p:nvPicPr>
        <p:blipFill rotWithShape="1">
          <a:blip r:embed="rId10"/>
          <a:srcRect t="-4007" b="-4007"/>
          <a:stretch>
            <a:fillRect/>
          </a:stretch>
        </p:blipFill>
        <p:spPr>
          <a:xfrm>
            <a:off x="1524000" y="2756535"/>
            <a:ext cx="9144000" cy="2625090"/>
          </a:xfrm>
          <a:custGeom>
            <a:avLst/>
            <a:gdLst/>
            <a:ahLst/>
            <a:cxnLst>
              <a:cxn ang="3">
                <a:pos x="hc" y="t"/>
              </a:cxn>
              <a:cxn ang="cd2">
                <a:pos x="l" y="vc"/>
              </a:cxn>
              <a:cxn ang="cd4">
                <a:pos x="hc" y="b"/>
              </a:cxn>
              <a:cxn ang="0">
                <a:pos x="r" y="vc"/>
              </a:cxn>
            </a:cxnLst>
            <a:rect l="l" t="t" r="r" b="b"/>
            <a:pathLst>
              <a:path w="14400" h="3120">
                <a:moveTo>
                  <a:pt x="0" y="0"/>
                </a:moveTo>
                <a:lnTo>
                  <a:pt x="14400" y="0"/>
                </a:lnTo>
                <a:lnTo>
                  <a:pt x="14400" y="3120"/>
                </a:lnTo>
                <a:lnTo>
                  <a:pt x="0" y="3120"/>
                </a:lnTo>
                <a:lnTo>
                  <a:pt x="0" y="0"/>
                </a:lnTo>
                <a:close/>
              </a:path>
            </a:pathLst>
          </a:custGeom>
          <a:blipFill rotWithShape="1">
            <a:blip r:embed="rId11"/>
            <a:stretch>
              <a:fillRect/>
            </a:stretch>
          </a:blipFill>
        </p:spPr>
      </p:pic>
    </p:spTree>
    <p:custDataLst>
      <p:tags r:id="rId12"/>
    </p:custDataLst>
  </p:cSld>
  <p:clrMapOvr>
    <a:masterClrMapping/>
  </p:clrMapOvr>
  <p:transition spd="slow">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7122" name="矩形 4"/>
          <p:cNvSpPr/>
          <p:nvPr/>
        </p:nvSpPr>
        <p:spPr>
          <a:xfrm>
            <a:off x="431800" y="2616200"/>
            <a:ext cx="10898717" cy="3807884"/>
          </a:xfrm>
          <a:prstGeom prst="rect">
            <a:avLst/>
          </a:prstGeom>
          <a:noFill/>
          <a:ln w="9525">
            <a:noFill/>
          </a:ln>
        </p:spPr>
        <p:txBody>
          <a:bodyPr lIns="0" rIns="0" bIns="0" anchor="b"/>
          <a:p>
            <a:pPr eaLnBrk="1" hangingPunct="1"/>
            <a:endParaRPr lang="zh-CN" altLang="en-US" sz="2400" dirty="0">
              <a:latin typeface="Arial" panose="020B0604020202020204" pitchFamily="34" charset="0"/>
              <a:sym typeface="Constantia" panose="02030602050306030303" pitchFamily="18" charset="0"/>
            </a:endParaRPr>
          </a:p>
        </p:txBody>
      </p:sp>
      <p:sp>
        <p:nvSpPr>
          <p:cNvPr id="517123" name="矩形 5"/>
          <p:cNvSpPr/>
          <p:nvPr/>
        </p:nvSpPr>
        <p:spPr>
          <a:xfrm>
            <a:off x="861484" y="1947333"/>
            <a:ext cx="10066867" cy="4044951"/>
          </a:xfrm>
          <a:prstGeom prst="rect">
            <a:avLst/>
          </a:prstGeom>
          <a:noFill/>
          <a:ln w="9525">
            <a:noFill/>
          </a:ln>
        </p:spPr>
        <p:txBody>
          <a:bodyPr lIns="0" rIns="0" bIns="0" anchor="b"/>
          <a:p>
            <a:pPr eaLnBrk="1" hangingPunct="1"/>
            <a:endParaRPr lang="zh-CN" altLang="en-US" sz="2400" dirty="0">
              <a:latin typeface="Arial" panose="020B0604020202020204" pitchFamily="34" charset="0"/>
              <a:sym typeface="Constantia" panose="02030602050306030303" pitchFamily="18" charset="0"/>
            </a:endParaRPr>
          </a:p>
        </p:txBody>
      </p:sp>
      <p:sp>
        <p:nvSpPr>
          <p:cNvPr id="517124" name="文本框 6"/>
          <p:cNvSpPr txBox="1"/>
          <p:nvPr/>
        </p:nvSpPr>
        <p:spPr>
          <a:xfrm>
            <a:off x="334433" y="2645833"/>
            <a:ext cx="11091333" cy="829945"/>
          </a:xfrm>
          <a:prstGeom prst="rect">
            <a:avLst/>
          </a:prstGeom>
          <a:noFill/>
          <a:ln w="9525">
            <a:noFill/>
          </a:ln>
        </p:spPr>
        <p:txBody>
          <a:bodyPr>
            <a:spAutoFit/>
          </a:bodyPr>
          <a:p>
            <a:endParaRPr lang="zh-CN" altLang="en-US" sz="2400" dirty="0">
              <a:latin typeface="Arial" panose="020B0604020202020204" pitchFamily="34" charset="0"/>
              <a:sym typeface="Constantia" panose="02030602050306030303" pitchFamily="18" charset="0"/>
            </a:endParaRPr>
          </a:p>
          <a:p>
            <a:endParaRPr lang="zh-CN" altLang="en-US" sz="2400" dirty="0">
              <a:latin typeface="Arial" panose="020B0604020202020204" pitchFamily="34" charset="0"/>
              <a:sym typeface="Constantia" panose="02030602050306030303" pitchFamily="18" charset="0"/>
            </a:endParaRPr>
          </a:p>
        </p:txBody>
      </p:sp>
      <p:sp>
        <p:nvSpPr>
          <p:cNvPr id="517125" name="内容占位符 1"/>
          <p:cNvSpPr>
            <a:spLocks noGrp="1"/>
          </p:cNvSpPr>
          <p:nvPr>
            <p:ph idx="1"/>
          </p:nvPr>
        </p:nvSpPr>
        <p:spPr>
          <a:xfrm>
            <a:off x="622300" y="1037167"/>
            <a:ext cx="10803467" cy="5444067"/>
          </a:xfrm>
        </p:spPr>
        <p:txBody>
          <a:bodyPr vert="horz" wrap="square" lIns="121920" tIns="60960" rIns="121920" bIns="60960" anchor="t"/>
          <a:p>
            <a:pPr marL="0" indent="0" algn="just">
              <a:buNone/>
            </a:pPr>
            <a:r>
              <a:rPr lang="en-US" altLang="zh-CN" sz="2135" dirty="0">
                <a:latin typeface="微软雅黑" panose="020B0503020204020204" pitchFamily="34" charset="-122"/>
                <a:ea typeface="微软雅黑" panose="020B0503020204020204" pitchFamily="34" charset="-122"/>
              </a:rPr>
              <a:t>1.</a:t>
            </a:r>
            <a:r>
              <a:rPr lang="zh-CN" altLang="en-US" sz="2135" dirty="0">
                <a:latin typeface="微软雅黑" panose="020B0503020204020204" pitchFamily="34" charset="-122"/>
                <a:ea typeface="微软雅黑" panose="020B0503020204020204" pitchFamily="34" charset="-122"/>
              </a:rPr>
              <a:t>解决生产企业免抵退税申报数据不予办理后当月无法再次申报的问题</a:t>
            </a:r>
            <a:endParaRPr lang="en-US" altLang="zh-CN" sz="2135" dirty="0">
              <a:latin typeface="微软雅黑" panose="020B0503020204020204" pitchFamily="34" charset="-122"/>
              <a:ea typeface="微软雅黑" panose="020B0503020204020204" pitchFamily="34" charset="-122"/>
            </a:endParaRPr>
          </a:p>
          <a:p>
            <a:pPr marL="0" indent="0" algn="just">
              <a:buNone/>
            </a:pPr>
            <a:endParaRPr lang="en-US" altLang="zh-CN" sz="2135" dirty="0">
              <a:latin typeface="微软雅黑" panose="020B0503020204020204" pitchFamily="34" charset="-122"/>
              <a:ea typeface="微软雅黑" panose="020B0503020204020204" pitchFamily="34" charset="-122"/>
            </a:endParaRPr>
          </a:p>
          <a:p>
            <a:pPr marL="0" indent="0" algn="just">
              <a:buNone/>
            </a:pPr>
            <a:r>
              <a:rPr lang="en-US" altLang="zh-CN" sz="2135" dirty="0">
                <a:latin typeface="微软雅黑" panose="020B0503020204020204" pitchFamily="34" charset="-122"/>
                <a:ea typeface="微软雅黑" panose="020B0503020204020204" pitchFamily="34" charset="-122"/>
              </a:rPr>
              <a:t>   </a:t>
            </a:r>
            <a:r>
              <a:rPr lang="zh-CN" altLang="en-US" sz="2135" dirty="0">
                <a:latin typeface="微软雅黑" panose="020B0503020204020204" pitchFamily="34" charset="-122"/>
                <a:ea typeface="微软雅黑" panose="020B0503020204020204" pitchFamily="34" charset="-122"/>
              </a:rPr>
              <a:t>生产企业免抵退税每月仅能申报一个所属期的数据</a:t>
            </a:r>
            <a:endParaRPr lang="en-US" altLang="zh-CN" sz="2135" dirty="0">
              <a:latin typeface="微软雅黑" panose="020B0503020204020204" pitchFamily="34" charset="-122"/>
              <a:ea typeface="微软雅黑" panose="020B0503020204020204" pitchFamily="34" charset="-122"/>
            </a:endParaRPr>
          </a:p>
          <a:p>
            <a:pPr marL="0" indent="0" algn="just">
              <a:buNone/>
            </a:pPr>
            <a:r>
              <a:rPr lang="en-US" altLang="zh-CN" sz="2135" dirty="0">
                <a:latin typeface="微软雅黑" panose="020B0503020204020204" pitchFamily="34" charset="-122"/>
                <a:ea typeface="微软雅黑" panose="020B0503020204020204" pitchFamily="34" charset="-122"/>
              </a:rPr>
              <a:t>   </a:t>
            </a:r>
            <a:endParaRPr lang="en-US" altLang="zh-CN" sz="2135" dirty="0">
              <a:latin typeface="微软雅黑" panose="020B0503020204020204" pitchFamily="34" charset="-122"/>
              <a:ea typeface="微软雅黑" panose="020B0503020204020204" pitchFamily="34" charset="-122"/>
            </a:endParaRPr>
          </a:p>
          <a:p>
            <a:pPr marL="0" indent="0" algn="just">
              <a:buNone/>
            </a:pPr>
            <a:r>
              <a:rPr lang="en-US" altLang="zh-CN" sz="2135" dirty="0">
                <a:latin typeface="微软雅黑" panose="020B0503020204020204" pitchFamily="34" charset="-122"/>
                <a:ea typeface="微软雅黑" panose="020B0503020204020204" pitchFamily="34" charset="-122"/>
              </a:rPr>
              <a:t>   </a:t>
            </a:r>
            <a:r>
              <a:rPr lang="zh-CN" altLang="en-US" sz="2135" dirty="0">
                <a:latin typeface="微软雅黑" panose="020B0503020204020204" pitchFamily="34" charset="-122"/>
                <a:ea typeface="微软雅黑" panose="020B0503020204020204" pitchFamily="34" charset="-122"/>
              </a:rPr>
              <a:t>生产企业免抵退税申报数据复审确认后会生成当月审核通过的退税额参与增值税计算</a:t>
            </a:r>
            <a:endParaRPr lang="en-US" altLang="zh-CN" sz="2135" dirty="0">
              <a:latin typeface="微软雅黑" panose="020B0503020204020204" pitchFamily="34" charset="-122"/>
              <a:ea typeface="微软雅黑" panose="020B0503020204020204" pitchFamily="34" charset="-122"/>
            </a:endParaRPr>
          </a:p>
          <a:p>
            <a:pPr marL="0" indent="0" algn="just">
              <a:buNone/>
            </a:pPr>
            <a:endParaRPr lang="en-US" altLang="zh-CN" sz="2135" dirty="0">
              <a:latin typeface="微软雅黑" panose="020B0503020204020204" pitchFamily="34" charset="-122"/>
              <a:ea typeface="微软雅黑" panose="020B0503020204020204" pitchFamily="34" charset="-122"/>
            </a:endParaRPr>
          </a:p>
          <a:p>
            <a:pPr marL="0" indent="0" algn="just">
              <a:buNone/>
            </a:pPr>
            <a:r>
              <a:rPr lang="en-US" altLang="zh-CN" sz="1865" dirty="0">
                <a:latin typeface="微软雅黑" panose="020B0503020204020204" pitchFamily="34" charset="-122"/>
                <a:ea typeface="微软雅黑" panose="020B0503020204020204" pitchFamily="34" charset="-122"/>
              </a:rPr>
              <a:t>             </a:t>
            </a:r>
            <a:r>
              <a:rPr lang="zh-CN" altLang="en-US" sz="1865" dirty="0">
                <a:latin typeface="微软雅黑" panose="020B0503020204020204" pitchFamily="34" charset="-122"/>
                <a:ea typeface="微软雅黑" panose="020B0503020204020204" pitchFamily="34" charset="-122"/>
              </a:rPr>
              <a:t>免抵退税申报数据</a:t>
            </a:r>
            <a:endParaRPr lang="en-US" altLang="zh-CN" sz="1865" dirty="0">
              <a:latin typeface="微软雅黑" panose="020B0503020204020204" pitchFamily="34" charset="-122"/>
              <a:ea typeface="微软雅黑" panose="020B0503020204020204" pitchFamily="34" charset="-122"/>
            </a:endParaRPr>
          </a:p>
          <a:p>
            <a:pPr marL="0" indent="0" algn="just">
              <a:buNone/>
            </a:pPr>
            <a:endParaRPr lang="en-US" altLang="zh-CN" sz="2135" dirty="0">
              <a:latin typeface="微软雅黑" panose="020B0503020204020204" pitchFamily="34" charset="-122"/>
              <a:ea typeface="微软雅黑" panose="020B0503020204020204" pitchFamily="34" charset="-122"/>
            </a:endParaRPr>
          </a:p>
          <a:p>
            <a:pPr marL="0" indent="0" algn="just">
              <a:buNone/>
            </a:pPr>
            <a:endParaRPr lang="en-US" altLang="zh-CN" sz="2665" dirty="0"/>
          </a:p>
          <a:p>
            <a:pPr marL="0" indent="0" algn="just">
              <a:buNone/>
            </a:pPr>
            <a:endParaRPr lang="en-US" altLang="zh-CN" sz="2665" dirty="0"/>
          </a:p>
          <a:p>
            <a:pPr marL="0" indent="0" algn="just">
              <a:buNone/>
            </a:pPr>
            <a:r>
              <a:rPr lang="zh-CN" altLang="en-US" sz="1865" dirty="0">
                <a:solidFill>
                  <a:srgbClr val="FF0000"/>
                </a:solidFill>
                <a:latin typeface="微软雅黑" panose="020B0503020204020204" pitchFamily="34" charset="-122"/>
                <a:ea typeface="微软雅黑" panose="020B0503020204020204" pitchFamily="34" charset="-122"/>
              </a:rPr>
              <a:t>    作用：将企业申报数据作废后系统可以允许生产企业当月重新申报，否则企业只能下月申报</a:t>
            </a:r>
            <a:endParaRPr lang="zh-CN" altLang="zh-CN" sz="1865" dirty="0">
              <a:solidFill>
                <a:srgbClr val="FF0000"/>
              </a:solidFill>
            </a:endParaRPr>
          </a:p>
        </p:txBody>
      </p:sp>
      <p:sp>
        <p:nvSpPr>
          <p:cNvPr id="517127" name="箭头: 右 1"/>
          <p:cNvSpPr/>
          <p:nvPr/>
        </p:nvSpPr>
        <p:spPr>
          <a:xfrm>
            <a:off x="4041563" y="4810549"/>
            <a:ext cx="1219200" cy="495300"/>
          </a:xfrm>
          <a:prstGeom prst="rightArrow">
            <a:avLst>
              <a:gd name="adj1" fmla="val 50000"/>
              <a:gd name="adj2" fmla="val 49868"/>
            </a:avLst>
          </a:prstGeom>
          <a:solidFill>
            <a:schemeClr val="accent2"/>
          </a:solidFill>
          <a:ln w="9525" cap="flat" cmpd="sng">
            <a:solidFill>
              <a:schemeClr val="accent1"/>
            </a:solidFill>
            <a:prstDash val="solid"/>
            <a:miter/>
            <a:headEnd type="none" w="med" len="med"/>
            <a:tailEnd type="none" w="med" len="med"/>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4" name="文本框 3"/>
          <p:cNvSpPr txBox="1"/>
          <p:nvPr/>
        </p:nvSpPr>
        <p:spPr>
          <a:xfrm>
            <a:off x="4221481" y="5255048"/>
            <a:ext cx="630767" cy="737235"/>
          </a:xfrm>
          <a:prstGeom prst="rect">
            <a:avLst/>
          </a:prstGeom>
          <a:noFill/>
        </p:spPr>
        <p:txBody>
          <a:bodyPr>
            <a:spAutoFit/>
          </a:bodyPr>
          <a:lstStyle/>
          <a:p>
            <a:pPr marR="0" defTabSz="914400">
              <a:buClrTx/>
              <a:buSzTx/>
              <a:buFontTx/>
              <a:defRPr/>
            </a:pPr>
            <a:r>
              <a:rPr kumimoji="0" lang="zh-CN" altLang="en-US" sz="1400" kern="1200" cap="none" spc="0" normalizeH="0" baseline="0" noProof="0" dirty="0">
                <a:latin typeface="微软雅黑" panose="020B0503020204020204" pitchFamily="34" charset="-122"/>
                <a:ea typeface="微软雅黑" panose="020B0503020204020204" pitchFamily="34" charset="-122"/>
                <a:cs typeface="+mn-cs"/>
              </a:rPr>
              <a:t>全部不予办理</a:t>
            </a:r>
            <a:endParaRPr kumimoji="0" lang="zh-CN" altLang="en-US" sz="14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517129" name="文本框 5"/>
          <p:cNvSpPr txBox="1"/>
          <p:nvPr/>
        </p:nvSpPr>
        <p:spPr>
          <a:xfrm>
            <a:off x="5356013" y="4869392"/>
            <a:ext cx="4072467" cy="378460"/>
          </a:xfrm>
          <a:prstGeom prst="rect">
            <a:avLst/>
          </a:prstGeom>
          <a:noFill/>
          <a:ln w="9525">
            <a:noFill/>
          </a:ln>
        </p:spPr>
        <p:txBody>
          <a:bodyPr>
            <a:spAutoFit/>
          </a:bodyPr>
          <a:p>
            <a:r>
              <a:rPr lang="zh-CN" altLang="en-US" sz="1865" dirty="0">
                <a:latin typeface="微软雅黑" panose="020B0503020204020204" pitchFamily="34" charset="-122"/>
                <a:ea typeface="微软雅黑" panose="020B0503020204020204" pitchFamily="34" charset="-122"/>
              </a:rPr>
              <a:t>复审时会产生金额为</a:t>
            </a:r>
            <a:r>
              <a:rPr lang="en-US" altLang="zh-CN" sz="1865" dirty="0">
                <a:latin typeface="微软雅黑" panose="020B0503020204020204" pitchFamily="34" charset="-122"/>
                <a:ea typeface="微软雅黑" panose="020B0503020204020204" pitchFamily="34" charset="-122"/>
              </a:rPr>
              <a:t>0</a:t>
            </a:r>
            <a:r>
              <a:rPr lang="zh-CN" altLang="en-US" sz="1865" dirty="0">
                <a:latin typeface="微软雅黑" panose="020B0503020204020204" pitchFamily="34" charset="-122"/>
                <a:ea typeface="微软雅黑" panose="020B0503020204020204" pitchFamily="34" charset="-122"/>
              </a:rPr>
              <a:t>的当期退税额</a:t>
            </a:r>
            <a:endParaRPr lang="zh-CN" altLang="en-US" sz="1865" dirty="0">
              <a:latin typeface="微软雅黑" panose="020B0503020204020204" pitchFamily="34" charset="-122"/>
              <a:ea typeface="微软雅黑" panose="020B0503020204020204" pitchFamily="34" charset="-122"/>
            </a:endParaRPr>
          </a:p>
        </p:txBody>
      </p:sp>
      <p:sp>
        <p:nvSpPr>
          <p:cNvPr id="517130" name="箭头: 下 6"/>
          <p:cNvSpPr/>
          <p:nvPr/>
        </p:nvSpPr>
        <p:spPr>
          <a:xfrm>
            <a:off x="6096000" y="3189817"/>
            <a:ext cx="848784" cy="499533"/>
          </a:xfrm>
          <a:prstGeom prst="downArrow">
            <a:avLst>
              <a:gd name="adj1" fmla="val 50000"/>
              <a:gd name="adj2" fmla="val 50000"/>
            </a:avLst>
          </a:prstGeom>
          <a:noFill/>
          <a:ln w="9525">
            <a:noFill/>
          </a:ln>
        </p:spPr>
        <p:txBody>
          <a:bodyPr lIns="0" rIns="0" bIns="0" anchor="b"/>
          <a:p>
            <a:pPr eaLnBrk="1" hangingPunct="1">
              <a:buFont typeface="Arial" panose="020B0604020202020204" pitchFamily="34" charset="0"/>
            </a:pPr>
            <a:endParaRPr lang="zh-CN" altLang="en-US" sz="2400" dirty="0">
              <a:latin typeface="Arial" panose="020B0604020202020204" pitchFamily="34" charset="0"/>
            </a:endParaRPr>
          </a:p>
        </p:txBody>
      </p:sp>
      <p:sp>
        <p:nvSpPr>
          <p:cNvPr id="517131" name="标题 1"/>
          <p:cNvSpPr>
            <a:spLocks noGrp="1"/>
          </p:cNvSpPr>
          <p:nvPr>
            <p:ph type="title"/>
          </p:nvPr>
        </p:nvSpPr>
        <p:spPr>
          <a:xfrm>
            <a:off x="2798233" y="357717"/>
            <a:ext cx="5920317" cy="554567"/>
          </a:xfrm>
        </p:spPr>
        <p:txBody>
          <a:bodyPr vert="horz" wrap="square" lIns="0" tIns="60960" rIns="0" bIns="0" anchor="b"/>
          <a:p>
            <a:pPr algn="ctr"/>
            <a:r>
              <a:rPr lang="zh-CN" altLang="en-US" sz="3200" dirty="0"/>
              <a:t>撤回退（免）税申报业务</a:t>
            </a:r>
            <a:endParaRPr lang="zh-CN" altLang="en-US" sz="3200" dirty="0"/>
          </a:p>
        </p:txBody>
      </p:sp>
    </p:spTree>
  </p:cSld>
  <p:clrMapOvr>
    <a:masterClrMapping/>
  </p:clrMapOvr>
  <p:transition spd="slow">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5" name="矩形 4"/>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6" name="图片 15"/>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8" name="矩形 12"/>
          <p:cNvSpPr/>
          <p:nvPr>
            <p:custDataLst>
              <p:tags r:id="rId6"/>
            </p:custDataLst>
          </p:nvPr>
        </p:nvSpPr>
        <p:spPr>
          <a:xfrm rot="240000">
            <a:off x="1524012" y="2286018"/>
            <a:ext cx="9296474" cy="3352827"/>
          </a:xfrm>
          <a:prstGeom prst="rect">
            <a:avLst/>
          </a:prstGeom>
          <a:noFill/>
          <a:ln w="254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7"/>
            </p:custDataLst>
          </p:nvPr>
        </p:nvSpPr>
        <p:spPr>
          <a:xfrm>
            <a:off x="1981216" y="2133617"/>
            <a:ext cx="8382067" cy="3505228"/>
          </a:xfrm>
          <a:prstGeom prst="rect">
            <a:avLst/>
          </a:prstGeom>
          <a:solidFill>
            <a:schemeClr val="lt2"/>
          </a:solidFill>
          <a:ln>
            <a:noFill/>
          </a:ln>
          <a:effectLst>
            <a:outerShdw blurRad="127000" dir="5400000" algn="ctr" rotWithShape="0">
              <a:schemeClr val="lt1">
                <a:lumMod val="5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2" name="组合 1"/>
          <p:cNvGrpSpPr>
            <a:grpSpLocks noChangeAspect="1"/>
          </p:cNvGrpSpPr>
          <p:nvPr>
            <p:custDataLst>
              <p:tags r:id="rId8"/>
            </p:custDataLst>
          </p:nvPr>
        </p:nvGrpSpPr>
        <p:grpSpPr>
          <a:xfrm>
            <a:off x="11315156" y="1530985"/>
            <a:ext cx="419738" cy="76201"/>
            <a:chOff x="17040" y="2411"/>
            <a:chExt cx="1322" cy="240"/>
          </a:xfrm>
        </p:grpSpPr>
        <p:sp>
          <p:nvSpPr>
            <p:cNvPr id="15" name="椭圆 14"/>
            <p:cNvSpPr/>
            <p:nvPr>
              <p:custDataLst>
                <p:tags r:id="rId9"/>
              </p:custDataLst>
            </p:nvPr>
          </p:nvSpPr>
          <p:spPr>
            <a:xfrm>
              <a:off x="17040"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椭圆 16"/>
            <p:cNvSpPr/>
            <p:nvPr>
              <p:custDataLst>
                <p:tags r:id="rId10"/>
              </p:custDataLst>
            </p:nvPr>
          </p:nvSpPr>
          <p:spPr>
            <a:xfrm>
              <a:off x="17581"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椭圆 17"/>
            <p:cNvSpPr/>
            <p:nvPr>
              <p:custDataLst>
                <p:tags r:id="rId11"/>
              </p:custDataLst>
            </p:nvPr>
          </p:nvSpPr>
          <p:spPr>
            <a:xfrm>
              <a:off x="18122"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3" name="组合 2"/>
          <p:cNvGrpSpPr>
            <a:grpSpLocks noChangeAspect="1"/>
          </p:cNvGrpSpPr>
          <p:nvPr>
            <p:custDataLst>
              <p:tags r:id="rId12"/>
            </p:custDataLst>
          </p:nvPr>
        </p:nvGrpSpPr>
        <p:grpSpPr>
          <a:xfrm>
            <a:off x="457204" y="6096000"/>
            <a:ext cx="419738" cy="76201"/>
            <a:chOff x="960" y="9600"/>
            <a:chExt cx="1322" cy="240"/>
          </a:xfrm>
        </p:grpSpPr>
        <p:sp>
          <p:nvSpPr>
            <p:cNvPr id="20" name="椭圆 19"/>
            <p:cNvSpPr/>
            <p:nvPr>
              <p:custDataLst>
                <p:tags r:id="rId13"/>
              </p:custDataLst>
            </p:nvPr>
          </p:nvSpPr>
          <p:spPr>
            <a:xfrm>
              <a:off x="960"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14"/>
              </p:custDataLst>
            </p:nvPr>
          </p:nvSpPr>
          <p:spPr>
            <a:xfrm>
              <a:off x="1501"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椭圆 24"/>
            <p:cNvSpPr/>
            <p:nvPr>
              <p:custDataLst>
                <p:tags r:id="rId15"/>
              </p:custDataLst>
            </p:nvPr>
          </p:nvSpPr>
          <p:spPr>
            <a:xfrm>
              <a:off x="2042"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16"/>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rPr>
              <a:t>撤回退（免）税申报业务</a:t>
            </a:r>
            <a:endPar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7"/>
            </p:custDataLst>
          </p:nvPr>
        </p:nvSpPr>
        <p:spPr>
          <a:xfrm>
            <a:off x="2324072" y="2590821"/>
            <a:ext cx="7696251" cy="25908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arabicPeriod" startAt="2"/>
            </a:pP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解决企业发现申报错误后要求税务机关作废相关数据后产生争议无据可查的问题</a:t>
            </a:r>
            <a:endPar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作用：系统内留存企业申请信息备查</a:t>
            </a:r>
            <a:endPar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400050" lvl="0" indent="-400050" algn="l" fontAlgn="ctr">
              <a:lnSpc>
                <a:spcPct val="130000"/>
              </a:lnSpc>
              <a:spcBef>
                <a:spcPts val="1000"/>
              </a:spcBef>
              <a:spcAft>
                <a:spcPts val="0"/>
              </a:spcAft>
              <a:buSzPct val="100000"/>
              <a:buFont typeface="+mj-ea"/>
              <a:buAutoNum type="arabicPeriod" startAt="2"/>
            </a:pPr>
            <a:r>
              <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解决企业放弃退（免）税申报数据后续管理的问题</a:t>
            </a:r>
            <a:endParaRPr lang="en-US" altLang="zh-CN" sz="20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作用：监控放弃退税凭证后续是否申报</a:t>
            </a:r>
            <a:endParaRPr lang="zh-CN" altLang="en-US" sz="16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p:transition spd="slow">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4530" name="矩形 4"/>
          <p:cNvSpPr/>
          <p:nvPr/>
        </p:nvSpPr>
        <p:spPr>
          <a:xfrm>
            <a:off x="431800" y="2616200"/>
            <a:ext cx="10898717" cy="3807884"/>
          </a:xfrm>
          <a:prstGeom prst="rect">
            <a:avLst/>
          </a:prstGeom>
          <a:noFill/>
          <a:ln w="9525">
            <a:noFill/>
          </a:ln>
        </p:spPr>
        <p:txBody>
          <a:bodyPr lIns="0" rIns="0" bIns="0" anchor="b"/>
          <a:p>
            <a:pPr eaLnBrk="1" hangingPunct="1"/>
            <a:endParaRPr lang="zh-CN" altLang="en-US" sz="2400" dirty="0">
              <a:latin typeface="Arial" panose="020B0604020202020204" pitchFamily="34" charset="0"/>
              <a:sym typeface="Constantia" panose="02030602050306030303" pitchFamily="18" charset="0"/>
            </a:endParaRPr>
          </a:p>
        </p:txBody>
      </p:sp>
      <p:sp>
        <p:nvSpPr>
          <p:cNvPr id="534531" name="矩形 5"/>
          <p:cNvSpPr/>
          <p:nvPr/>
        </p:nvSpPr>
        <p:spPr>
          <a:xfrm>
            <a:off x="861484" y="1947333"/>
            <a:ext cx="10066867" cy="4044951"/>
          </a:xfrm>
          <a:prstGeom prst="rect">
            <a:avLst/>
          </a:prstGeom>
          <a:noFill/>
          <a:ln w="9525">
            <a:noFill/>
          </a:ln>
        </p:spPr>
        <p:txBody>
          <a:bodyPr lIns="0" rIns="0" bIns="0" anchor="b"/>
          <a:p>
            <a:pPr eaLnBrk="1" hangingPunct="1"/>
            <a:endParaRPr lang="zh-CN" altLang="en-US" sz="2400" dirty="0">
              <a:latin typeface="Arial" panose="020B0604020202020204" pitchFamily="34" charset="0"/>
              <a:sym typeface="Constantia" panose="02030602050306030303" pitchFamily="18" charset="0"/>
            </a:endParaRPr>
          </a:p>
        </p:txBody>
      </p:sp>
      <p:sp>
        <p:nvSpPr>
          <p:cNvPr id="534532" name="文本框 6"/>
          <p:cNvSpPr txBox="1"/>
          <p:nvPr/>
        </p:nvSpPr>
        <p:spPr>
          <a:xfrm>
            <a:off x="334433" y="2645833"/>
            <a:ext cx="11091333" cy="829945"/>
          </a:xfrm>
          <a:prstGeom prst="rect">
            <a:avLst/>
          </a:prstGeom>
          <a:noFill/>
          <a:ln w="9525">
            <a:noFill/>
          </a:ln>
        </p:spPr>
        <p:txBody>
          <a:bodyPr>
            <a:spAutoFit/>
          </a:bodyPr>
          <a:p>
            <a:endParaRPr lang="zh-CN" altLang="en-US" sz="2400" dirty="0">
              <a:latin typeface="Arial" panose="020B0604020202020204" pitchFamily="34" charset="0"/>
              <a:sym typeface="Constantia" panose="02030602050306030303" pitchFamily="18" charset="0"/>
            </a:endParaRPr>
          </a:p>
          <a:p>
            <a:endParaRPr lang="zh-CN" altLang="en-US" sz="2400" dirty="0">
              <a:latin typeface="Arial" panose="020B0604020202020204" pitchFamily="34" charset="0"/>
              <a:sym typeface="Constantia" panose="02030602050306030303" pitchFamily="18" charset="0"/>
            </a:endParaRPr>
          </a:p>
        </p:txBody>
      </p:sp>
      <p:sp>
        <p:nvSpPr>
          <p:cNvPr id="534533" name="内容占位符 1"/>
          <p:cNvSpPr>
            <a:spLocks noGrp="1"/>
          </p:cNvSpPr>
          <p:nvPr>
            <p:ph idx="1"/>
          </p:nvPr>
        </p:nvSpPr>
        <p:spPr>
          <a:xfrm>
            <a:off x="599017" y="1115484"/>
            <a:ext cx="10826749" cy="4999567"/>
          </a:xfrm>
        </p:spPr>
        <p:txBody>
          <a:bodyPr vert="horz" wrap="square" lIns="121920" tIns="60960" rIns="121920" bIns="60960" anchor="t"/>
          <a:p>
            <a:pPr marL="0" indent="0" algn="just">
              <a:buNone/>
            </a:pPr>
            <a:r>
              <a:rPr lang="en-US" altLang="zh-CN" sz="1865" dirty="0">
                <a:latin typeface="微软雅黑" panose="020B0503020204020204" pitchFamily="34" charset="-122"/>
                <a:ea typeface="微软雅黑" panose="020B0503020204020204" pitchFamily="34" charset="-122"/>
              </a:rPr>
              <a:t>Tips:</a:t>
            </a:r>
            <a:endParaRPr lang="en-US" altLang="zh-CN" sz="1865" dirty="0">
              <a:latin typeface="微软雅黑" panose="020B0503020204020204" pitchFamily="34" charset="-122"/>
              <a:ea typeface="微软雅黑" panose="020B0503020204020204" pitchFamily="34" charset="-122"/>
            </a:endParaRPr>
          </a:p>
          <a:p>
            <a:pPr marL="0" indent="0" algn="just">
              <a:buNone/>
            </a:pPr>
            <a:r>
              <a:rPr lang="en-US" altLang="zh-CN" sz="1865" dirty="0">
                <a:latin typeface="微软雅黑" panose="020B0503020204020204" pitchFamily="34" charset="-122"/>
                <a:ea typeface="微软雅黑" panose="020B0503020204020204" pitchFamily="34" charset="-122"/>
              </a:rPr>
              <a:t>  1.</a:t>
            </a:r>
            <a:r>
              <a:rPr lang="zh-CN" altLang="en-US" sz="1865" dirty="0">
                <a:latin typeface="微软雅黑" panose="020B0503020204020204" pitchFamily="34" charset="-122"/>
                <a:ea typeface="微软雅黑" panose="020B0503020204020204" pitchFamily="34" charset="-122"/>
              </a:rPr>
              <a:t>撤回原因</a:t>
            </a:r>
            <a:r>
              <a:rPr lang="en-US" altLang="zh-CN" sz="1865" dirty="0">
                <a:latin typeface="微软雅黑" panose="020B0503020204020204" pitchFamily="34" charset="-122"/>
                <a:ea typeface="微软雅黑" panose="020B0503020204020204" pitchFamily="34" charset="-122"/>
              </a:rPr>
              <a:t>:</a:t>
            </a:r>
            <a:r>
              <a:rPr lang="zh-CN" altLang="en-US" sz="1865" dirty="0">
                <a:latin typeface="微软雅黑" panose="020B0503020204020204" pitchFamily="34" charset="-122"/>
                <a:ea typeface="微软雅黑" panose="020B0503020204020204" pitchFamily="34" charset="-122"/>
              </a:rPr>
              <a:t>申报错误申请撤回的必须整批次撤回</a:t>
            </a:r>
            <a:endParaRPr lang="en-US" altLang="zh-CN" sz="1865" dirty="0">
              <a:latin typeface="微软雅黑" panose="020B0503020204020204" pitchFamily="34" charset="-122"/>
              <a:ea typeface="微软雅黑" panose="020B0503020204020204" pitchFamily="34" charset="-122"/>
            </a:endParaRPr>
          </a:p>
          <a:p>
            <a:pPr marL="0" indent="0" algn="just">
              <a:buNone/>
            </a:pPr>
            <a:r>
              <a:rPr lang="en-US" altLang="zh-CN" sz="1865" dirty="0">
                <a:latin typeface="微软雅黑" panose="020B0503020204020204" pitchFamily="34" charset="-122"/>
                <a:ea typeface="微软雅黑" panose="020B0503020204020204" pitchFamily="34" charset="-122"/>
              </a:rPr>
              <a:t>                   </a:t>
            </a:r>
            <a:r>
              <a:rPr lang="zh-CN" altLang="en-US" sz="1865" dirty="0">
                <a:latin typeface="微软雅黑" panose="020B0503020204020204" pitchFamily="34" charset="-122"/>
                <a:ea typeface="微软雅黑" panose="020B0503020204020204" pitchFamily="34" charset="-122"/>
              </a:rPr>
              <a:t>自愿放弃申请撤回的可以部分撤回</a:t>
            </a:r>
            <a:endParaRPr lang="en-US" altLang="zh-CN" sz="1865" dirty="0">
              <a:latin typeface="微软雅黑" panose="020B0503020204020204" pitchFamily="34" charset="-122"/>
              <a:ea typeface="微软雅黑" panose="020B0503020204020204" pitchFamily="34" charset="-122"/>
            </a:endParaRPr>
          </a:p>
          <a:p>
            <a:pPr marL="0" indent="0" algn="just">
              <a:buNone/>
            </a:pPr>
            <a:endParaRPr lang="en-US" altLang="zh-CN" sz="1865" dirty="0">
              <a:latin typeface="微软雅黑" panose="020B0503020204020204" pitchFamily="34" charset="-122"/>
              <a:ea typeface="微软雅黑" panose="020B0503020204020204" pitchFamily="34" charset="-122"/>
            </a:endParaRPr>
          </a:p>
          <a:p>
            <a:pPr marL="0" indent="0" algn="just">
              <a:buNone/>
            </a:pPr>
            <a:r>
              <a:rPr lang="en-US" altLang="zh-CN" sz="1865" dirty="0">
                <a:latin typeface="微软雅黑" panose="020B0503020204020204" pitchFamily="34" charset="-122"/>
                <a:ea typeface="微软雅黑" panose="020B0503020204020204" pitchFamily="34" charset="-122"/>
              </a:rPr>
              <a:t>  2.</a:t>
            </a:r>
            <a:r>
              <a:rPr lang="zh-CN" altLang="en-US" sz="1865" dirty="0">
                <a:latin typeface="微软雅黑" panose="020B0503020204020204" pitchFamily="34" charset="-122"/>
                <a:ea typeface="微软雅黑" panose="020B0503020204020204" pitchFamily="34" charset="-122"/>
              </a:rPr>
              <a:t>企业自愿放弃时原申报业务类型：需进一步细分业务类型</a:t>
            </a:r>
            <a:endParaRPr lang="en-US" altLang="zh-CN" sz="1865" dirty="0">
              <a:latin typeface="微软雅黑" panose="020B0503020204020204" pitchFamily="34" charset="-122"/>
              <a:ea typeface="微软雅黑" panose="020B0503020204020204" pitchFamily="34" charset="-122"/>
            </a:endParaRPr>
          </a:p>
          <a:p>
            <a:pPr marL="0" indent="0" algn="just">
              <a:buNone/>
            </a:pPr>
            <a:r>
              <a:rPr lang="en-US" altLang="zh-CN" sz="1865" dirty="0">
                <a:latin typeface="微软雅黑" panose="020B0503020204020204" pitchFamily="34" charset="-122"/>
                <a:ea typeface="微软雅黑" panose="020B0503020204020204" pitchFamily="34" charset="-122"/>
              </a:rPr>
              <a:t>    </a:t>
            </a:r>
            <a:endParaRPr lang="en-US" altLang="zh-CN" sz="1865" dirty="0">
              <a:latin typeface="微软雅黑" panose="020B0503020204020204" pitchFamily="34" charset="-122"/>
              <a:ea typeface="微软雅黑" panose="020B0503020204020204" pitchFamily="34" charset="-122"/>
            </a:endParaRPr>
          </a:p>
          <a:p>
            <a:pPr marL="0" indent="0" algn="just">
              <a:buNone/>
            </a:pPr>
            <a:r>
              <a:rPr lang="en-US" altLang="zh-CN" sz="1865" dirty="0">
                <a:latin typeface="微软雅黑" panose="020B0503020204020204" pitchFamily="34" charset="-122"/>
                <a:ea typeface="微软雅黑" panose="020B0503020204020204" pitchFamily="34" charset="-122"/>
              </a:rPr>
              <a:t>    </a:t>
            </a:r>
            <a:endParaRPr lang="en-US" altLang="zh-CN" sz="1865" dirty="0">
              <a:latin typeface="微软雅黑" panose="020B0503020204020204" pitchFamily="34" charset="-122"/>
              <a:ea typeface="微软雅黑" panose="020B0503020204020204" pitchFamily="34" charset="-122"/>
            </a:endParaRPr>
          </a:p>
        </p:txBody>
      </p:sp>
      <p:sp>
        <p:nvSpPr>
          <p:cNvPr id="534535" name="light-bulb_116338"/>
          <p:cNvSpPr>
            <a:spLocks noChangeAspect="1"/>
          </p:cNvSpPr>
          <p:nvPr/>
        </p:nvSpPr>
        <p:spPr>
          <a:xfrm>
            <a:off x="1140884" y="742951"/>
            <a:ext cx="706967" cy="709083"/>
          </a:xfrm>
          <a:custGeom>
            <a:avLst/>
            <a:gdLst/>
            <a:ahLst/>
            <a:cxnLst>
              <a:cxn ang="0">
                <a:pos x="452736" y="1046258"/>
              </a:cxn>
              <a:cxn ang="0">
                <a:pos x="452736" y="1105149"/>
              </a:cxn>
              <a:cxn ang="0">
                <a:pos x="495940" y="1151345"/>
              </a:cxn>
              <a:cxn ang="0">
                <a:pos x="613394" y="1151345"/>
              </a:cxn>
              <a:cxn ang="0">
                <a:pos x="656590" y="1105149"/>
              </a:cxn>
              <a:cxn ang="0">
                <a:pos x="656425" y="1105149"/>
              </a:cxn>
              <a:cxn ang="0">
                <a:pos x="656425" y="1046258"/>
              </a:cxn>
              <a:cxn ang="0">
                <a:pos x="985173" y="552507"/>
              </a:cxn>
              <a:cxn ang="0">
                <a:pos x="1102517" y="552507"/>
              </a:cxn>
              <a:cxn ang="0">
                <a:pos x="1102517" y="603793"/>
              </a:cxn>
              <a:cxn ang="0">
                <a:pos x="985173" y="603793"/>
              </a:cxn>
              <a:cxn ang="0">
                <a:pos x="0" y="552507"/>
              </a:cxn>
              <a:cxn ang="0">
                <a:pos x="117478" y="552507"/>
              </a:cxn>
              <a:cxn ang="0">
                <a:pos x="117478" y="603793"/>
              </a:cxn>
              <a:cxn ang="0">
                <a:pos x="0" y="603793"/>
              </a:cxn>
              <a:cxn ang="0">
                <a:pos x="551627" y="250628"/>
              </a:cxn>
              <a:cxn ang="0">
                <a:pos x="290392" y="488782"/>
              </a:cxn>
              <a:cxn ang="0">
                <a:pos x="355194" y="711300"/>
              </a:cxn>
              <a:cxn ang="0">
                <a:pos x="451044" y="972090"/>
              </a:cxn>
              <a:cxn ang="0">
                <a:pos x="451044" y="995279"/>
              </a:cxn>
              <a:cxn ang="0">
                <a:pos x="654566" y="995279"/>
              </a:cxn>
              <a:cxn ang="0">
                <a:pos x="654566" y="972090"/>
              </a:cxn>
              <a:cxn ang="0">
                <a:pos x="745694" y="713688"/>
              </a:cxn>
              <a:cxn ang="0">
                <a:pos x="815221" y="527063"/>
              </a:cxn>
              <a:cxn ang="0">
                <a:pos x="551627" y="250628"/>
              </a:cxn>
              <a:cxn ang="0">
                <a:pos x="551288" y="199466"/>
              </a:cxn>
              <a:cxn ang="0">
                <a:pos x="863150" y="527063"/>
              </a:cxn>
              <a:cxn ang="0">
                <a:pos x="779278" y="749577"/>
              </a:cxn>
              <a:cxn ang="0">
                <a:pos x="702492" y="972090"/>
              </a:cxn>
              <a:cxn ang="0">
                <a:pos x="702322" y="1105149"/>
              </a:cxn>
              <a:cxn ang="0">
                <a:pos x="611195" y="1202327"/>
              </a:cxn>
              <a:cxn ang="0">
                <a:pos x="493743" y="1202327"/>
              </a:cxn>
              <a:cxn ang="0">
                <a:pos x="402617" y="1105149"/>
              </a:cxn>
              <a:cxn ang="0">
                <a:pos x="402784" y="972090"/>
              </a:cxn>
              <a:cxn ang="0">
                <a:pos x="321444" y="744421"/>
              </a:cxn>
              <a:cxn ang="0">
                <a:pos x="244661" y="480870"/>
              </a:cxn>
              <a:cxn ang="0">
                <a:pos x="551288" y="199466"/>
              </a:cxn>
              <a:cxn ang="0">
                <a:pos x="923727" y="150363"/>
              </a:cxn>
              <a:cxn ang="0">
                <a:pos x="957479" y="186987"/>
              </a:cxn>
              <a:cxn ang="0">
                <a:pos x="875292" y="273112"/>
              </a:cxn>
              <a:cxn ang="0">
                <a:pos x="841877" y="236490"/>
              </a:cxn>
              <a:cxn ang="0">
                <a:pos x="177981" y="150221"/>
              </a:cxn>
              <a:cxn ang="0">
                <a:pos x="259978" y="236370"/>
              </a:cxn>
              <a:cxn ang="0">
                <a:pos x="226402" y="272817"/>
              </a:cxn>
              <a:cxn ang="0">
                <a:pos x="144238" y="186666"/>
              </a:cxn>
              <a:cxn ang="0">
                <a:pos x="527310" y="0"/>
              </a:cxn>
              <a:cxn ang="0">
                <a:pos x="575207" y="0"/>
              </a:cxn>
              <a:cxn ang="0">
                <a:pos x="575207" y="122598"/>
              </a:cxn>
              <a:cxn ang="0">
                <a:pos x="527310" y="122598"/>
              </a:cxn>
            </a:cxnLst>
            <a:pathLst>
              <a:path w="581459" h="580612">
                <a:moveTo>
                  <a:pt x="238769" y="505245"/>
                </a:moveTo>
                <a:lnTo>
                  <a:pt x="238769" y="533685"/>
                </a:lnTo>
                <a:cubicBezTo>
                  <a:pt x="238769" y="546128"/>
                  <a:pt x="248915" y="555993"/>
                  <a:pt x="261553" y="555993"/>
                </a:cubicBezTo>
                <a:lnTo>
                  <a:pt x="323497" y="555993"/>
                </a:lnTo>
                <a:cubicBezTo>
                  <a:pt x="336224" y="555993"/>
                  <a:pt x="346281" y="546039"/>
                  <a:pt x="346281" y="533685"/>
                </a:cubicBezTo>
                <a:lnTo>
                  <a:pt x="346192" y="533685"/>
                </a:lnTo>
                <a:lnTo>
                  <a:pt x="346192" y="505245"/>
                </a:lnTo>
                <a:lnTo>
                  <a:pt x="238769" y="505245"/>
                </a:lnTo>
                <a:close/>
                <a:moveTo>
                  <a:pt x="519573" y="266808"/>
                </a:moveTo>
                <a:lnTo>
                  <a:pt x="581459" y="266808"/>
                </a:lnTo>
                <a:lnTo>
                  <a:pt x="581459" y="291576"/>
                </a:lnTo>
                <a:lnTo>
                  <a:pt x="519573" y="291576"/>
                </a:lnTo>
                <a:lnTo>
                  <a:pt x="519573" y="266808"/>
                </a:lnTo>
                <a:close/>
                <a:moveTo>
                  <a:pt x="0" y="266808"/>
                </a:moveTo>
                <a:lnTo>
                  <a:pt x="61956" y="266808"/>
                </a:lnTo>
                <a:lnTo>
                  <a:pt x="61956" y="291576"/>
                </a:lnTo>
                <a:lnTo>
                  <a:pt x="0" y="291576"/>
                </a:lnTo>
                <a:lnTo>
                  <a:pt x="0" y="266808"/>
                </a:lnTo>
                <a:close/>
                <a:moveTo>
                  <a:pt x="290923" y="121030"/>
                </a:moveTo>
                <a:cubicBezTo>
                  <a:pt x="217231" y="121030"/>
                  <a:pt x="162051" y="176756"/>
                  <a:pt x="153151" y="236036"/>
                </a:cubicBezTo>
                <a:cubicBezTo>
                  <a:pt x="148167" y="275587"/>
                  <a:pt x="159559" y="313893"/>
                  <a:pt x="187327" y="343489"/>
                </a:cubicBezTo>
                <a:cubicBezTo>
                  <a:pt x="218833" y="378062"/>
                  <a:pt x="237879" y="423744"/>
                  <a:pt x="237879" y="469427"/>
                </a:cubicBezTo>
                <a:lnTo>
                  <a:pt x="237879" y="480626"/>
                </a:lnTo>
                <a:lnTo>
                  <a:pt x="345213" y="480626"/>
                </a:lnTo>
                <a:lnTo>
                  <a:pt x="345213" y="469427"/>
                </a:lnTo>
                <a:cubicBezTo>
                  <a:pt x="345213" y="421256"/>
                  <a:pt x="361767" y="376817"/>
                  <a:pt x="393273" y="344644"/>
                </a:cubicBezTo>
                <a:cubicBezTo>
                  <a:pt x="417303" y="319936"/>
                  <a:pt x="429941" y="287763"/>
                  <a:pt x="429941" y="254523"/>
                </a:cubicBezTo>
                <a:cubicBezTo>
                  <a:pt x="429941" y="181644"/>
                  <a:pt x="367997" y="121030"/>
                  <a:pt x="290923" y="121030"/>
                </a:cubicBezTo>
                <a:close/>
                <a:moveTo>
                  <a:pt x="290745" y="96322"/>
                </a:moveTo>
                <a:cubicBezTo>
                  <a:pt x="380457" y="96322"/>
                  <a:pt x="455128" y="166713"/>
                  <a:pt x="455217" y="254523"/>
                </a:cubicBezTo>
                <a:cubicBezTo>
                  <a:pt x="455217" y="294073"/>
                  <a:pt x="440087" y="332379"/>
                  <a:pt x="410984" y="361975"/>
                </a:cubicBezTo>
                <a:cubicBezTo>
                  <a:pt x="384373" y="389082"/>
                  <a:pt x="370489" y="427477"/>
                  <a:pt x="370489" y="469427"/>
                </a:cubicBezTo>
                <a:lnTo>
                  <a:pt x="370400" y="533685"/>
                </a:lnTo>
                <a:cubicBezTo>
                  <a:pt x="370400" y="559637"/>
                  <a:pt x="348951" y="580612"/>
                  <a:pt x="322340" y="580612"/>
                </a:cubicBezTo>
                <a:lnTo>
                  <a:pt x="260396" y="580612"/>
                </a:lnTo>
                <a:cubicBezTo>
                  <a:pt x="233785" y="580612"/>
                  <a:pt x="212336" y="559637"/>
                  <a:pt x="212336" y="533685"/>
                </a:cubicBezTo>
                <a:lnTo>
                  <a:pt x="212425" y="469427"/>
                </a:lnTo>
                <a:cubicBezTo>
                  <a:pt x="212425" y="428722"/>
                  <a:pt x="197295" y="389082"/>
                  <a:pt x="169527" y="359486"/>
                </a:cubicBezTo>
                <a:cubicBezTo>
                  <a:pt x="137932" y="324913"/>
                  <a:pt x="122713" y="279142"/>
                  <a:pt x="129032" y="232215"/>
                </a:cubicBezTo>
                <a:cubicBezTo>
                  <a:pt x="139089" y="161824"/>
                  <a:pt x="202724" y="96322"/>
                  <a:pt x="290745" y="96322"/>
                </a:cubicBezTo>
                <a:close/>
                <a:moveTo>
                  <a:pt x="487166" y="72612"/>
                </a:moveTo>
                <a:lnTo>
                  <a:pt x="504967" y="90297"/>
                </a:lnTo>
                <a:lnTo>
                  <a:pt x="461621" y="131887"/>
                </a:lnTo>
                <a:lnTo>
                  <a:pt x="443998" y="114202"/>
                </a:lnTo>
                <a:lnTo>
                  <a:pt x="487166" y="72612"/>
                </a:lnTo>
                <a:close/>
                <a:moveTo>
                  <a:pt x="93866" y="72541"/>
                </a:moveTo>
                <a:lnTo>
                  <a:pt x="137109" y="114144"/>
                </a:lnTo>
                <a:lnTo>
                  <a:pt x="119403" y="131745"/>
                </a:lnTo>
                <a:lnTo>
                  <a:pt x="76070" y="90142"/>
                </a:lnTo>
                <a:lnTo>
                  <a:pt x="93866" y="72541"/>
                </a:lnTo>
                <a:close/>
                <a:moveTo>
                  <a:pt x="278098" y="0"/>
                </a:moveTo>
                <a:lnTo>
                  <a:pt x="303360" y="0"/>
                </a:lnTo>
                <a:lnTo>
                  <a:pt x="303360" y="59204"/>
                </a:lnTo>
                <a:lnTo>
                  <a:pt x="278098" y="59204"/>
                </a:lnTo>
                <a:lnTo>
                  <a:pt x="278098" y="0"/>
                </a:lnTo>
                <a:close/>
              </a:path>
            </a:pathLst>
          </a:custGeom>
          <a:solidFill>
            <a:schemeClr val="accent1">
              <a:alpha val="100000"/>
            </a:schemeClr>
          </a:solidFill>
          <a:ln w="9525">
            <a:noFill/>
          </a:ln>
        </p:spPr>
        <p:txBody>
          <a:bodyPr/>
          <a:p>
            <a:endParaRPr lang="zh-CN" altLang="en-US" sz="2400"/>
          </a:p>
        </p:txBody>
      </p:sp>
      <p:pic>
        <p:nvPicPr>
          <p:cNvPr id="534536" name="图片 2"/>
          <p:cNvPicPr>
            <a:picLocks noChangeAspect="1"/>
          </p:cNvPicPr>
          <p:nvPr>
            <p:custDataLst>
              <p:tags r:id="rId1"/>
            </p:custDataLst>
          </p:nvPr>
        </p:nvPicPr>
        <p:blipFill>
          <a:blip r:embed="rId2"/>
          <a:stretch>
            <a:fillRect/>
          </a:stretch>
        </p:blipFill>
        <p:spPr>
          <a:xfrm>
            <a:off x="955040" y="4104006"/>
            <a:ext cx="3458633" cy="2120900"/>
          </a:xfrm>
          <a:prstGeom prst="rect">
            <a:avLst/>
          </a:prstGeom>
          <a:noFill/>
          <a:ln w="9525">
            <a:noFill/>
          </a:ln>
        </p:spPr>
      </p:pic>
      <p:pic>
        <p:nvPicPr>
          <p:cNvPr id="534537" name="图片 5"/>
          <p:cNvPicPr>
            <a:picLocks noChangeAspect="1"/>
          </p:cNvPicPr>
          <p:nvPr>
            <p:custDataLst>
              <p:tags r:id="rId3"/>
            </p:custDataLst>
          </p:nvPr>
        </p:nvPicPr>
        <p:blipFill>
          <a:blip r:embed="rId4"/>
          <a:stretch>
            <a:fillRect/>
          </a:stretch>
        </p:blipFill>
        <p:spPr>
          <a:xfrm>
            <a:off x="5916084" y="4336839"/>
            <a:ext cx="3771900" cy="1888067"/>
          </a:xfrm>
          <a:prstGeom prst="rect">
            <a:avLst/>
          </a:prstGeom>
          <a:noFill/>
          <a:ln w="9525">
            <a:noFill/>
          </a:ln>
        </p:spPr>
      </p:pic>
      <p:sp>
        <p:nvSpPr>
          <p:cNvPr id="534538" name="标题 1"/>
          <p:cNvSpPr>
            <a:spLocks noGrp="1"/>
          </p:cNvSpPr>
          <p:nvPr>
            <p:ph type="title"/>
          </p:nvPr>
        </p:nvSpPr>
        <p:spPr>
          <a:xfrm>
            <a:off x="2798233" y="357717"/>
            <a:ext cx="5920317" cy="554567"/>
          </a:xfrm>
        </p:spPr>
        <p:txBody>
          <a:bodyPr vert="horz" wrap="square" lIns="0" tIns="60960" rIns="0" bIns="0" anchor="b"/>
          <a:p>
            <a:pPr algn="ctr"/>
            <a:r>
              <a:rPr lang="zh-CN" altLang="en-US" sz="3200" dirty="0"/>
              <a:t>撤回退（免）税申报业务</a:t>
            </a:r>
            <a:endParaRPr lang="zh-CN" altLang="en-US" sz="3200" dirty="0"/>
          </a:p>
        </p:txBody>
      </p:sp>
    </p:spTree>
  </p:cSld>
  <p:clrMapOvr>
    <a:masterClrMapping/>
  </p:clrMapOvr>
  <p:transition spd="slow">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title"/>
            <p:custDataLst>
              <p:tags r:id="rId1"/>
            </p:custDataLst>
          </p:nvPr>
        </p:nvSpPr>
        <p:spPr>
          <a:xfrm>
            <a:off x="5786755" y="2860040"/>
            <a:ext cx="3206115" cy="1445895"/>
          </a:xfrm>
        </p:spPr>
        <p:txBody>
          <a:bodyPr>
            <a:normAutofit fontScale="90000"/>
          </a:bodyPr>
          <a:lstStyle/>
          <a:p>
            <a:r>
              <a:rPr lang="zh-CN" altLang="en-US" dirty="0"/>
              <a:t>证明类业务差异</a:t>
            </a:r>
            <a:endParaRPr lang="zh-CN" altLang="en-US" dirty="0"/>
          </a:p>
        </p:txBody>
      </p:sp>
      <p:sp>
        <p:nvSpPr>
          <p:cNvPr id="23" name="文本框 22"/>
          <p:cNvSpPr txBox="1"/>
          <p:nvPr>
            <p:custDataLst>
              <p:tags r:id="rId2"/>
            </p:custDataLst>
          </p:nvPr>
        </p:nvSpPr>
        <p:spPr>
          <a:xfrm>
            <a:off x="6086497" y="2090576"/>
            <a:ext cx="2606563" cy="769441"/>
          </a:xfrm>
          <a:prstGeom prst="rect">
            <a:avLst/>
          </a:prstGeom>
          <a:noFill/>
        </p:spPr>
        <p:txBody>
          <a:bodyPr wrap="square" rtlCol="0">
            <a:normAutofit fontScale="90000"/>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4400" b="0" i="0" u="none" strike="noStrike" kern="1200" cap="none" spc="0" normalizeH="0" noProof="0" dirty="0">
                <a:ln>
                  <a:noFill/>
                </a:ln>
                <a:solidFill>
                  <a:schemeClr val="accent2">
                    <a:lumMod val="50000"/>
                  </a:schemeClr>
                </a:solidFill>
                <a:effectLst/>
                <a:uLnTx/>
                <a:uFillTx/>
                <a:latin typeface="Arial" panose="020B0604020202020204" pitchFamily="34" charset="0"/>
                <a:ea typeface="微软雅黑" panose="020B0503020204020204" pitchFamily="34" charset="-122"/>
                <a:cs typeface="+mn-cs"/>
              </a:rPr>
              <a:t>第三章</a:t>
            </a:r>
            <a:endParaRPr kumimoji="0" lang="zh-CN" altLang="en-US" sz="4400" b="0" i="0" u="none" strike="noStrike" kern="1200" cap="none" spc="0" normalizeH="0" noProof="0" dirty="0">
              <a:ln>
                <a:noFill/>
              </a:ln>
              <a:solidFill>
                <a:schemeClr val="accent2">
                  <a:lumMod val="50000"/>
                </a:schemeClr>
              </a:solidFill>
              <a:effectLst/>
              <a:uLnTx/>
              <a:uFillTx/>
              <a:latin typeface="Arial" panose="020B0604020202020204" pitchFamily="34" charset="0"/>
              <a:ea typeface="微软雅黑" panose="020B0503020204020204" pitchFamily="34" charset="-122"/>
              <a:cs typeface="+mn-cs"/>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2870" y="701195"/>
            <a:ext cx="9626400" cy="723600"/>
          </a:xfrm>
        </p:spPr>
        <p:txBody>
          <a:bodyPr>
            <a:normAutofit/>
          </a:bodyPr>
          <a:lstStyle/>
          <a:p>
            <a:pPr algn="ct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一、</a:t>
            </a:r>
            <a:r>
              <a:rPr lang="zh-CN" altLang="en-US" spc="0" noProof="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来料加工免税证明管理</a:t>
            </a:r>
            <a:endParaRPr lang="zh-CN" altLang="zh-CN" dirty="0"/>
          </a:p>
        </p:txBody>
      </p:sp>
      <p:sp>
        <p:nvSpPr>
          <p:cNvPr id="133126" name="内容占位符 1"/>
          <p:cNvSpPr>
            <a:spLocks noGrp="1" noChangeArrowheads="1"/>
          </p:cNvSpPr>
          <p:nvPr>
            <p:ph idx="4294967295"/>
          </p:nvPr>
        </p:nvSpPr>
        <p:spPr bwMode="auto">
          <a:xfrm>
            <a:off x="724535" y="1387475"/>
            <a:ext cx="10807700" cy="5048250"/>
          </a:xfrm>
          <a:effectLst/>
          <a:scene3d>
            <a:camera prst="orthographicFront"/>
            <a:lightRig rig="balanced" dir="t"/>
          </a:scene3d>
          <a:sp3d prstMaterial="plastic"/>
        </p:spPr>
        <p:txBody>
          <a:bodyPr vert="horz" wrap="square" lIns="91440" tIns="45720" rIns="91440" bIns="45720" numCol="1" anchor="t" anchorCtr="0" compatLnSpc="1">
            <a:noAutofit/>
          </a:bodyPr>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pitchFamily="2" charset="2"/>
              <a:buNone/>
              <a:defRPr/>
            </a:pPr>
            <a:r>
              <a:rPr kumimoji="0" lang="zh-CN" altLang="en-US" sz="2800" b="0" i="0" u="none" strike="noStrike" kern="1200" cap="none" spc="0" normalizeH="0" baseline="0" noProof="0" dirty="0">
                <a:ln>
                  <a:noFill/>
                </a:ln>
                <a:solidFill>
                  <a:srgbClr val="FF0000"/>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变化点：</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来料加工免税证明核销拟新增疑点控制</a:t>
            </a:r>
            <a:endPar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pitchFamily="2" charset="2"/>
              <a:buNone/>
              <a:defRPr/>
            </a:pPr>
            <a:endPar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endParaRPr>
          </a:p>
          <a:p>
            <a:pPr marL="0" marR="0" lvl="0" indent="0" algn="just" defTabSz="0" rtl="0" eaLnBrk="0" fontAlgn="base" latinLnBrk="0" hangingPunct="0">
              <a:lnSpc>
                <a:spcPct val="100000"/>
              </a:lnSpc>
              <a:spcBef>
                <a:spcPct val="20000"/>
              </a:spcBef>
              <a:spcAft>
                <a:spcPct val="0"/>
              </a:spcAft>
              <a:buClr>
                <a:srgbClr val="0BD0D9"/>
              </a:buClr>
              <a:buSzPct val="95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新增疑点</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3</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个，均为受理环节</a:t>
            </a:r>
            <a:r>
              <a:rPr kumimoji="0" lang="zh-CN" altLang="en-US" sz="2400" b="0" i="0" u="none" strike="noStrike" kern="1200" cap="none" spc="0" normalizeH="0" baseline="0" noProof="0" dirty="0">
                <a:ln>
                  <a:noFill/>
                </a:ln>
                <a:solidFill>
                  <a:schemeClr val="tx1"/>
                </a:solidFill>
                <a:effectLst/>
                <a:highlight>
                  <a:srgbClr val="FFFF00"/>
                </a:highlight>
                <a:uLnTx/>
                <a:uFillTx/>
                <a:latin typeface="华文楷体" panose="02010600040101010101" pitchFamily="2" charset="-122"/>
                <a:ea typeface="华文楷体" panose="02010600040101010101" pitchFamily="2" charset="-122"/>
                <a:cs typeface="+mn-cs"/>
                <a:sym typeface="Constantia" panose="02030602050306030303" pitchFamily="18" charset="0"/>
              </a:rPr>
              <a:t>错误类疑点</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，疑点出现</a:t>
            </a:r>
            <a:r>
              <a:rPr kumimoji="0" lang="zh-CN" altLang="en-US" sz="2400" b="0" i="0" u="none" strike="noStrike" kern="1200" cap="none" spc="0" normalizeH="0" baseline="0" noProof="0" dirty="0">
                <a:ln>
                  <a:noFill/>
                </a:ln>
                <a:solidFill>
                  <a:schemeClr val="tx1"/>
                </a:solidFill>
                <a:effectLst/>
                <a:highlight>
                  <a:srgbClr val="FFFF00"/>
                </a:highlight>
                <a:uLnTx/>
                <a:uFillTx/>
                <a:latin typeface="华文楷体" panose="02010600040101010101" pitchFamily="2" charset="-122"/>
                <a:ea typeface="华文楷体" panose="02010600040101010101" pitchFamily="2" charset="-122"/>
                <a:cs typeface="+mn-cs"/>
                <a:sym typeface="Constantia" panose="02030602050306030303" pitchFamily="18" charset="0"/>
              </a:rPr>
              <a:t>不受理申报</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endPar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endParaRPr>
          </a:p>
          <a:p>
            <a:pPr marL="457200" marR="0" lvl="0" indent="-457200" algn="just" defTabSz="0" rtl="0" eaLnBrk="0" fontAlgn="base" latinLnBrk="0" hangingPunct="0">
              <a:lnSpc>
                <a:spcPct val="100000"/>
              </a:lnSpc>
              <a:spcBef>
                <a:spcPct val="20000"/>
              </a:spcBef>
              <a:spcAft>
                <a:spcPct val="0"/>
              </a:spcAft>
              <a:buClr>
                <a:srgbClr val="0BD0D9"/>
              </a:buClr>
              <a:buSzPct val="95000"/>
              <a:buFont typeface="Wingdings" panose="05000000000000000000" pitchFamily="2" charset="2"/>
              <a:buAutoNum type="arabicPeriod"/>
              <a:defRPr/>
            </a:pP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海关登记册号未找到：企业申报的</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来料加工出口货物免税证明核销申请表</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中来料加工手（账）册号在已开具的</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来料加工免税证明</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中未找到。</a:t>
            </a:r>
            <a:endPar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endParaRPr>
          </a:p>
          <a:p>
            <a:pPr marL="457200" marR="0" lvl="0" indent="-457200" algn="just" defTabSz="0" rtl="0" eaLnBrk="0" fontAlgn="base" latinLnBrk="0" hangingPunct="0">
              <a:lnSpc>
                <a:spcPct val="100000"/>
              </a:lnSpc>
              <a:spcBef>
                <a:spcPct val="20000"/>
              </a:spcBef>
              <a:spcAft>
                <a:spcPct val="0"/>
              </a:spcAft>
              <a:buClr>
                <a:srgbClr val="0BD0D9"/>
              </a:buClr>
              <a:buSzPct val="95000"/>
              <a:buFont typeface="Wingdings" panose="05000000000000000000" pitchFamily="2" charset="2"/>
              <a:buAutoNum type="arabicPeriod"/>
              <a:defRPr/>
            </a:pP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来料加工免税证明（</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XXX</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）的核销数量（</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YYY</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）小于来料加工免税证明发票开具数量（</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ZZZ</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endPar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endParaRPr>
          </a:p>
          <a:p>
            <a:pPr marL="457200" marR="0" lvl="0" indent="-457200" algn="just" defTabSz="0" rtl="0" eaLnBrk="0" fontAlgn="base" latinLnBrk="0" hangingPunct="0">
              <a:lnSpc>
                <a:spcPct val="100000"/>
              </a:lnSpc>
              <a:spcBef>
                <a:spcPct val="20000"/>
              </a:spcBef>
              <a:spcAft>
                <a:spcPct val="0"/>
              </a:spcAft>
              <a:buClr>
                <a:srgbClr val="0BD0D9"/>
              </a:buClr>
              <a:buSzPct val="95000"/>
              <a:buFont typeface="Wingdings" panose="05000000000000000000" pitchFamily="2" charset="2"/>
              <a:buAutoNum type="arabicPeriod"/>
              <a:defRPr/>
            </a:pP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企业申报的</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来料加工出口货物免税证明核销申请表</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的“来料加工免税证明号”在对应的已开具</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来料加工免税证明</a:t>
            </a:r>
            <a:r>
              <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a:t>
            </a:r>
            <a:r>
              <a:rPr kumimoji="0" lang="zh-CN" altLang="en-US"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rPr>
              <a:t>中不存在。</a:t>
            </a:r>
            <a:endPar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endParaRPr>
          </a:p>
          <a:p>
            <a:pPr marL="457200" marR="0" lvl="0" indent="-457200" algn="just" defTabSz="0" rtl="0" eaLnBrk="0" fontAlgn="base" latinLnBrk="0" hangingPunct="0">
              <a:lnSpc>
                <a:spcPct val="100000"/>
              </a:lnSpc>
              <a:spcBef>
                <a:spcPct val="20000"/>
              </a:spcBef>
              <a:spcAft>
                <a:spcPct val="0"/>
              </a:spcAft>
              <a:buClr>
                <a:srgbClr val="0BD0D9"/>
              </a:buClr>
              <a:buSzPct val="95000"/>
              <a:buFont typeface="Wingdings" panose="05000000000000000000" pitchFamily="2" charset="2"/>
              <a:buAutoNum type="arabicPeriod"/>
              <a:defRPr/>
            </a:pPr>
            <a:endParaRPr kumimoji="0" lang="en-US" altLang="zh-CN" sz="24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Constantia" panose="02030602050306030303" pitchFamily="18" charset="0"/>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 name="矩形 1"/>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6" name="图片 15"/>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3" name="文本框 2"/>
          <p:cNvSpPr txBox="1"/>
          <p:nvPr>
            <p:custDataLst>
              <p:tags r:id="rId6"/>
            </p:custDataLst>
          </p:nvPr>
        </p:nvSpPr>
        <p:spPr>
          <a:xfrm>
            <a:off x="457155" y="152401"/>
            <a:ext cx="11277689" cy="609600"/>
          </a:xfrm>
          <a:prstGeom prst="rect">
            <a:avLst/>
          </a:prstGeom>
          <a:noFill/>
        </p:spPr>
        <p:txBody>
          <a:bodyPr wrap="square" lIns="63500" tIns="25400" rIns="63500" bIns="25400" rtlCol="0" anchor="ctr">
            <a:noAutofit/>
          </a:bodyPr>
          <a:p>
            <a:pPr marL="0" indent="0" algn="l">
              <a:lnSpc>
                <a:spcPct val="100000"/>
              </a:lnSpc>
              <a:spcBef>
                <a:spcPts val="0"/>
              </a:spcBef>
              <a:spcAft>
                <a:spcPts val="0"/>
              </a:spcAft>
              <a:buSzPct val="100000"/>
              <a:buNone/>
            </a:pPr>
            <a:r>
              <a:rPr lang="zh-CN" sz="3200" b="1" spc="300" baseline="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出口货物劳务免抵退税申报表单（优化前）</a:t>
            </a:r>
            <a:endParaRPr lang="zh-CN" sz="3200" b="1" spc="300" baseline="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7"/>
            </p:custDataLst>
          </p:nvPr>
        </p:nvSpPr>
        <p:spPr>
          <a:xfrm>
            <a:off x="1689051" y="1524012"/>
            <a:ext cx="8966264" cy="44196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alphaUcPeriod"/>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《免抵退税申报汇总表》（2012年24号公告附件4）</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alphaUcPeriod"/>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《免抵退税申报汇总表附表》（2012年24号公告附件5）</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alphaUcPeriod"/>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《免抵退税申报资料情况表》（2012年24号公告附件6）</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alphaUcPeriod"/>
            </a:pPr>
            <a:r>
              <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《生产企业出口货物免抵退税申报明细表》（2012年24号公告附件7）</a:t>
            </a:r>
            <a:endParaRPr lang="zh-CN" altLang="zh-CN"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alphaUcPeriod"/>
            </a:pPr>
            <a:r>
              <a:rPr lang="zh-CN" altLang="en-US"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《生产企业出口货物采购国内免税原材料申请表》（2012年24号公告附件14）</a:t>
            </a:r>
            <a:endParaRPr lang="zh-CN" altLang="en-US" sz="20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另：</a:t>
            </a:r>
            <a:r>
              <a:rPr lang="zh-CN" altLang="zh-CN" sz="1600" strike="sngStrike" spc="200" baseline="0" dirty="0">
                <a:ln w="3175">
                  <a:noFill/>
                  <a:prstDash val="dash"/>
                </a:ln>
                <a:solidFill>
                  <a:schemeClr val="tx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《生产企业进料加工出口货物扣除保税进口料件申请表》</a:t>
            </a:r>
            <a:r>
              <a:rPr lang="zh-CN"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（2012年24号公告附件12，已被2013年12号公告废止）</a:t>
            </a:r>
            <a:endParaRPr lang="zh-CN" altLang="zh-CN" sz="16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8"/>
    </p:custDataLst>
  </p:cSld>
  <p:clrMapOvr>
    <a:masterClrMapping/>
  </p:clrMapOvr>
  <p:transition spd="slow">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2870" y="701195"/>
            <a:ext cx="9626400" cy="723600"/>
          </a:xfrm>
        </p:spPr>
        <p:txBody>
          <a:bodyPr>
            <a:normAutofit/>
          </a:bodyPr>
          <a:lstStyle/>
          <a:p>
            <a:pPr algn="ct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二、</a:t>
            </a:r>
            <a:r>
              <a:rPr lang="zh-CN" altLang="en-US" spc="0" noProof="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代理出口货物证明</a:t>
            </a:r>
            <a:endParaRPr lang="zh-CN" altLang="zh-CN" dirty="0"/>
          </a:p>
        </p:txBody>
      </p:sp>
      <p:sp>
        <p:nvSpPr>
          <p:cNvPr id="129030" name="内容占位符 1"/>
          <p:cNvSpPr>
            <a:spLocks noGrp="1"/>
          </p:cNvSpPr>
          <p:nvPr>
            <p:ph idx="4294967295"/>
          </p:nvPr>
        </p:nvSpPr>
        <p:spPr>
          <a:xfrm>
            <a:off x="630555" y="1421765"/>
            <a:ext cx="10675620" cy="4667250"/>
          </a:xfrm>
        </p:spPr>
        <p:txBody>
          <a:bodyPr vert="horz" wrap="square" lIns="91440" tIns="45720" rIns="91440" bIns="45720" anchor="t"/>
          <a:p>
            <a:pPr marL="0" indent="0" algn="just">
              <a:buFont typeface="Wingdings" panose="05000000000000000000" pitchFamily="2" charset="2"/>
              <a:buNone/>
            </a:pPr>
            <a:r>
              <a:rPr lang="zh-CN" altLang="en-US" sz="2400" dirty="0">
                <a:latin typeface="华文楷体" panose="02010600040101010101" pitchFamily="2" charset="-122"/>
                <a:ea typeface="华文楷体" panose="02010600040101010101" pitchFamily="2" charset="-122"/>
              </a:rPr>
              <a:t>变化点：申请表单变化</a:t>
            </a:r>
            <a:endParaRPr lang="en-US" altLang="zh-CN" sz="2400" dirty="0">
              <a:latin typeface="华文楷体" panose="02010600040101010101" pitchFamily="2" charset="-122"/>
              <a:ea typeface="华文楷体" panose="02010600040101010101" pitchFamily="2" charset="-122"/>
            </a:endParaRPr>
          </a:p>
        </p:txBody>
      </p:sp>
      <p:pic>
        <p:nvPicPr>
          <p:cNvPr id="129032" name="图片 3"/>
          <p:cNvPicPr>
            <a:picLocks noChangeAspect="1"/>
          </p:cNvPicPr>
          <p:nvPr>
            <p:custDataLst>
              <p:tags r:id="rId2"/>
            </p:custDataLst>
          </p:nvPr>
        </p:nvPicPr>
        <p:blipFill>
          <a:blip r:embed="rId3"/>
          <a:stretch>
            <a:fillRect/>
          </a:stretch>
        </p:blipFill>
        <p:spPr>
          <a:xfrm>
            <a:off x="708660" y="1937385"/>
            <a:ext cx="10641965" cy="4700270"/>
          </a:xfrm>
          <a:prstGeom prst="rect">
            <a:avLst/>
          </a:prstGeom>
          <a:noFill/>
          <a:ln w="9525">
            <a:noFill/>
          </a:ln>
        </p:spPr>
      </p:pic>
      <p:sp>
        <p:nvSpPr>
          <p:cNvPr id="129033" name="矩形 5"/>
          <p:cNvSpPr/>
          <p:nvPr/>
        </p:nvSpPr>
        <p:spPr>
          <a:xfrm>
            <a:off x="9951720" y="3242310"/>
            <a:ext cx="957580" cy="738505"/>
          </a:xfrm>
          <a:prstGeom prst="rect">
            <a:avLst/>
          </a:prstGeom>
          <a:noFill/>
          <a:ln w="57150" cap="flat" cmpd="sng">
            <a:solidFill>
              <a:srgbClr val="FF0000"/>
            </a:solidFill>
            <a:prstDash val="solid"/>
            <a:miter/>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sp>
        <p:nvSpPr>
          <p:cNvPr id="129034" name="椭圆形标注 6"/>
          <p:cNvSpPr/>
          <p:nvPr/>
        </p:nvSpPr>
        <p:spPr>
          <a:xfrm>
            <a:off x="9789160" y="1937385"/>
            <a:ext cx="1877695" cy="1130935"/>
          </a:xfrm>
          <a:prstGeom prst="wedgeEllipseCallout">
            <a:avLst>
              <a:gd name="adj1" fmla="val -20833"/>
              <a:gd name="adj2" fmla="val 62500"/>
            </a:avLst>
          </a:prstGeom>
          <a:noFill/>
          <a:ln w="28575" cap="flat" cmpd="sng">
            <a:solidFill>
              <a:srgbClr val="FF0000"/>
            </a:solidFill>
            <a:prstDash val="solid"/>
            <a:miter/>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sp>
        <p:nvSpPr>
          <p:cNvPr id="129037" name="文本框 14"/>
          <p:cNvSpPr txBox="1"/>
          <p:nvPr/>
        </p:nvSpPr>
        <p:spPr>
          <a:xfrm>
            <a:off x="7237730" y="1937385"/>
            <a:ext cx="2551430" cy="922020"/>
          </a:xfrm>
          <a:prstGeom prst="rect">
            <a:avLst/>
          </a:prstGeom>
          <a:noFill/>
          <a:ln w="9525">
            <a:noFill/>
          </a:ln>
        </p:spPr>
        <p:txBody>
          <a:bodyPr wrap="square">
            <a:spAutoFit/>
          </a:bodyPr>
          <a:p>
            <a:pPr>
              <a:buFont typeface="Arial" panose="020B0604020202020204" pitchFamily="34" charset="0"/>
            </a:pPr>
            <a:r>
              <a:rPr lang="zh-CN" altLang="en-US" b="1" dirty="0">
                <a:solidFill>
                  <a:srgbClr val="0070C0"/>
                </a:solidFill>
                <a:latin typeface="Arial" panose="020B0604020202020204" pitchFamily="34" charset="0"/>
              </a:rPr>
              <a:t>删除：“出口收汇核销单号”和“核销单单证不齐标志”</a:t>
            </a:r>
            <a:endParaRPr lang="zh-CN" altLang="en-US" b="1" dirty="0">
              <a:solidFill>
                <a:srgbClr val="0070C0"/>
              </a:solidFill>
              <a:latin typeface="Arial" panose="020B0604020202020204" pitchFamily="34" charset="0"/>
            </a:endParaRPr>
          </a:p>
        </p:txBody>
      </p:sp>
      <p:sp>
        <p:nvSpPr>
          <p:cNvPr id="129036" name="圆角矩形标注 9"/>
          <p:cNvSpPr/>
          <p:nvPr/>
        </p:nvSpPr>
        <p:spPr>
          <a:xfrm>
            <a:off x="7207885" y="1744980"/>
            <a:ext cx="2456180" cy="1114425"/>
          </a:xfrm>
          <a:prstGeom prst="wedgeRoundRectCallout">
            <a:avLst>
              <a:gd name="adj1" fmla="val -20243"/>
              <a:gd name="adj2" fmla="val 87378"/>
              <a:gd name="adj3" fmla="val 16667"/>
            </a:avLst>
          </a:prstGeom>
          <a:noFill/>
          <a:ln w="28575" cap="flat" cmpd="sng">
            <a:solidFill>
              <a:srgbClr val="FF0000"/>
            </a:solidFill>
            <a:prstDash val="solid"/>
            <a:miter/>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sp>
        <p:nvSpPr>
          <p:cNvPr id="129035" name="文本框 8"/>
          <p:cNvSpPr txBox="1"/>
          <p:nvPr/>
        </p:nvSpPr>
        <p:spPr>
          <a:xfrm>
            <a:off x="9882188" y="2320290"/>
            <a:ext cx="1468437" cy="398780"/>
          </a:xfrm>
          <a:prstGeom prst="rect">
            <a:avLst/>
          </a:prstGeom>
          <a:noFill/>
          <a:ln w="9525">
            <a:noFill/>
          </a:ln>
        </p:spPr>
        <p:txBody>
          <a:bodyPr>
            <a:spAutoFit/>
          </a:bodyPr>
          <a:p>
            <a:pPr algn="ctr">
              <a:buFont typeface="Arial" panose="020B0604020202020204" pitchFamily="34" charset="0"/>
            </a:pPr>
            <a:r>
              <a:rPr lang="zh-CN" altLang="en-US" sz="2000" b="1" dirty="0">
                <a:solidFill>
                  <a:srgbClr val="FF0000"/>
                </a:solidFill>
                <a:latin typeface="Arial" panose="020B0604020202020204" pitchFamily="34" charset="0"/>
              </a:rPr>
              <a:t>新增字段</a:t>
            </a:r>
            <a:endParaRPr lang="zh-CN" altLang="en-US" sz="2000" b="1" dirty="0">
              <a:solidFill>
                <a:srgbClr val="FF0000"/>
              </a:solidFill>
              <a:latin typeface="Arial" panose="020B0604020202020204" pitchFamily="34" charset="0"/>
            </a:endParaRPr>
          </a:p>
        </p:txBody>
      </p:sp>
    </p:spTree>
    <p:custDataLst>
      <p:tags r:id="rId4"/>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2870" y="701195"/>
            <a:ext cx="9626400" cy="723600"/>
          </a:xfrm>
        </p:spPr>
        <p:txBody>
          <a:bodyPr>
            <a:normAutofit/>
          </a:bodyPr>
          <a:lstStyle/>
          <a:p>
            <a:pPr algn="ct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二、</a:t>
            </a:r>
            <a:r>
              <a:rPr lang="zh-CN" altLang="en-US" spc="0" noProof="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代理出口货物证明</a:t>
            </a:r>
            <a:endParaRPr lang="zh-CN" altLang="zh-CN" dirty="0"/>
          </a:p>
        </p:txBody>
      </p:sp>
      <p:sp>
        <p:nvSpPr>
          <p:cNvPr id="131078" name="内容占位符 1"/>
          <p:cNvSpPr>
            <a:spLocks noGrp="1"/>
          </p:cNvSpPr>
          <p:nvPr>
            <p:ph idx="4294967295"/>
          </p:nvPr>
        </p:nvSpPr>
        <p:spPr>
          <a:xfrm>
            <a:off x="864870" y="1387475"/>
            <a:ext cx="10559415" cy="5047615"/>
          </a:xfrm>
        </p:spPr>
        <p:txBody>
          <a:bodyPr vert="horz" wrap="square" lIns="91440" tIns="45720" rIns="91440" bIns="45720" anchor="t">
            <a:normAutofit/>
          </a:bodyPr>
          <a:p>
            <a:pPr marL="0" indent="0" algn="ctr">
              <a:buFont typeface="Wingdings" panose="05000000000000000000" pitchFamily="2" charset="2"/>
              <a:buNone/>
            </a:pPr>
            <a:r>
              <a:rPr lang="zh-CN" altLang="en-US" sz="2400" b="1" dirty="0">
                <a:solidFill>
                  <a:srgbClr val="0070C0"/>
                </a:solidFill>
                <a:latin typeface="华文楷体" panose="02010600040101010101" pitchFamily="2" charset="-122"/>
                <a:ea typeface="华文楷体" panose="02010600040101010101" pitchFamily="2" charset="-122"/>
              </a:rPr>
              <a:t>为什么调整？</a:t>
            </a:r>
            <a:endParaRPr lang="en-US" altLang="zh-CN" sz="2400" b="1" dirty="0">
              <a:solidFill>
                <a:srgbClr val="0070C0"/>
              </a:solidFill>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en-US" altLang="zh-CN" sz="2400" dirty="0">
                <a:latin typeface="华文楷体" panose="02010600040101010101" pitchFamily="2" charset="-122"/>
                <a:ea typeface="华文楷体" panose="02010600040101010101" pitchFamily="2" charset="-122"/>
              </a:rPr>
              <a:t>1.</a:t>
            </a:r>
            <a:r>
              <a:rPr lang="zh-CN" altLang="en-US" sz="2400" b="1" dirty="0">
                <a:latin typeface="华文楷体" panose="02010600040101010101" pitchFamily="2" charset="-122"/>
                <a:ea typeface="华文楷体" panose="02010600040101010101" pitchFamily="2" charset="-122"/>
              </a:rPr>
              <a:t>删除</a:t>
            </a:r>
            <a:r>
              <a:rPr lang="zh-CN" altLang="en-US" sz="2400" dirty="0">
                <a:latin typeface="华文楷体" panose="02010600040101010101" pitchFamily="2" charset="-122"/>
                <a:ea typeface="华文楷体" panose="02010600040101010101" pitchFamily="2" charset="-122"/>
              </a:rPr>
              <a:t>“出口收汇核销单号”“核销单单证不齐标志”</a:t>
            </a:r>
            <a:endParaRPr lang="en-US" altLang="zh-CN" sz="24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400" dirty="0">
                <a:latin typeface="华文楷体" panose="02010600040101010101" pitchFamily="2" charset="-122"/>
                <a:ea typeface="华文楷体" panose="02010600040101010101" pitchFamily="2" charset="-122"/>
              </a:rPr>
              <a:t>  </a:t>
            </a:r>
            <a:r>
              <a:rPr lang="zh-CN" altLang="en-US" sz="2400" b="1" dirty="0">
                <a:latin typeface="华文楷体" panose="02010600040101010101" pitchFamily="2" charset="-122"/>
                <a:ea typeface="华文楷体" panose="02010600040101010101" pitchFamily="2" charset="-122"/>
              </a:rPr>
              <a:t>作用：</a:t>
            </a:r>
            <a:r>
              <a:rPr lang="zh-CN" altLang="en-US" sz="2400" dirty="0">
                <a:latin typeface="华文楷体" panose="02010600040101010101" pitchFamily="2" charset="-122"/>
                <a:ea typeface="华文楷体" panose="02010600040101010101" pitchFamily="2" charset="-122"/>
              </a:rPr>
              <a:t>字段与现有政策不符，规范表单。</a:t>
            </a:r>
            <a:endParaRPr lang="en-US" altLang="zh-CN" sz="24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endParaRPr lang="en-US" altLang="zh-CN" sz="24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en-US" altLang="zh-CN" sz="2400" dirty="0">
                <a:latin typeface="华文楷体" panose="02010600040101010101" pitchFamily="2" charset="-122"/>
                <a:ea typeface="华文楷体" panose="02010600040101010101" pitchFamily="2" charset="-122"/>
              </a:rPr>
              <a:t>2.</a:t>
            </a:r>
            <a:r>
              <a:rPr lang="zh-CN" altLang="en-US" sz="2400" b="1" dirty="0">
                <a:latin typeface="华文楷体" panose="02010600040101010101" pitchFamily="2" charset="-122"/>
                <a:ea typeface="华文楷体" panose="02010600040101010101" pitchFamily="2" charset="-122"/>
              </a:rPr>
              <a:t>增加</a:t>
            </a:r>
            <a:r>
              <a:rPr lang="zh-CN" altLang="en-US" sz="2400" dirty="0">
                <a:latin typeface="华文楷体" panose="02010600040101010101" pitchFamily="2" charset="-122"/>
                <a:ea typeface="华文楷体" panose="02010600040101010101" pitchFamily="2" charset="-122"/>
              </a:rPr>
              <a:t>：委托出口货物证明号</a:t>
            </a:r>
            <a:endParaRPr lang="en-US" altLang="zh-CN" sz="24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400" dirty="0">
                <a:latin typeface="华文楷体" panose="02010600040101010101" pitchFamily="2" charset="-122"/>
                <a:ea typeface="华文楷体" panose="02010600040101010101" pitchFamily="2" charset="-122"/>
              </a:rPr>
              <a:t>  </a:t>
            </a:r>
            <a:r>
              <a:rPr lang="zh-CN" altLang="en-US" sz="2400" b="1" dirty="0">
                <a:latin typeface="华文楷体" panose="02010600040101010101" pitchFamily="2" charset="-122"/>
                <a:ea typeface="华文楷体" panose="02010600040101010101" pitchFamily="2" charset="-122"/>
              </a:rPr>
              <a:t>作用</a:t>
            </a:r>
            <a:r>
              <a:rPr lang="zh-CN" altLang="en-US" sz="2400" dirty="0">
                <a:latin typeface="华文楷体" panose="02010600040101010101" pitchFamily="2" charset="-122"/>
                <a:ea typeface="华文楷体" panose="02010600040101010101" pitchFamily="2" charset="-122"/>
              </a:rPr>
              <a:t>：如果代理出口货物属于取消出口退税商品，填写委托出口货物证明号码。</a:t>
            </a:r>
            <a:endParaRPr lang="en-US" altLang="zh-CN" sz="24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400" u="sng" dirty="0">
                <a:solidFill>
                  <a:srgbClr val="0070C0"/>
                </a:solidFill>
                <a:latin typeface="华文楷体" panose="02010600040101010101" pitchFamily="2" charset="-122"/>
                <a:ea typeface="华文楷体" panose="02010600040101010101" pitchFamily="2" charset="-122"/>
              </a:rPr>
              <a:t>公告确定：不再提供纸质的</a:t>
            </a:r>
            <a:r>
              <a:rPr lang="en-US" altLang="zh-CN" sz="2400" u="sng" dirty="0">
                <a:solidFill>
                  <a:srgbClr val="0070C0"/>
                </a:solidFill>
                <a:latin typeface="华文楷体" panose="02010600040101010101" pitchFamily="2" charset="-122"/>
                <a:ea typeface="华文楷体" panose="02010600040101010101" pitchFamily="2" charset="-122"/>
              </a:rPr>
              <a:t>《</a:t>
            </a:r>
            <a:r>
              <a:rPr lang="zh-CN" altLang="en-US" sz="2400" u="sng" dirty="0">
                <a:solidFill>
                  <a:srgbClr val="0070C0"/>
                </a:solidFill>
                <a:latin typeface="华文楷体" panose="02010600040101010101" pitchFamily="2" charset="-122"/>
                <a:ea typeface="华文楷体" panose="02010600040101010101" pitchFamily="2" charset="-122"/>
              </a:rPr>
              <a:t>委托出口货物证明</a:t>
            </a:r>
            <a:r>
              <a:rPr lang="en-US" altLang="zh-CN" sz="2400" u="sng" dirty="0">
                <a:solidFill>
                  <a:srgbClr val="0070C0"/>
                </a:solidFill>
                <a:latin typeface="华文楷体" panose="02010600040101010101" pitchFamily="2" charset="-122"/>
                <a:ea typeface="华文楷体" panose="02010600040101010101" pitchFamily="2" charset="-122"/>
              </a:rPr>
              <a:t>》</a:t>
            </a:r>
            <a:endParaRPr lang="en-US" altLang="zh-CN" sz="2400" u="sng" dirty="0">
              <a:solidFill>
                <a:srgbClr val="0070C0"/>
              </a:solidFill>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endParaRPr lang="en-US" altLang="zh-CN" sz="2400" dirty="0">
              <a:latin typeface="华文楷体" panose="02010600040101010101" pitchFamily="2" charset="-122"/>
              <a:ea typeface="华文楷体" panose="02010600040101010101" pitchFamily="2" charset="-122"/>
            </a:endParaRPr>
          </a:p>
        </p:txBody>
      </p:sp>
    </p:spTree>
    <p:custDataLst>
      <p:tags r:id="rId2"/>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2870" y="701195"/>
            <a:ext cx="9626400" cy="723600"/>
          </a:xfrm>
        </p:spPr>
        <p:txBody>
          <a:bodyPr>
            <a:normAutofit/>
          </a:bodyPr>
          <a:lstStyle/>
          <a:p>
            <a:pPr algn="ct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三、</a:t>
            </a: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出口货物转内销证明</a:t>
            </a:r>
            <a:endParaRPr lang="zh-CN" altLang="zh-CN" dirty="0"/>
          </a:p>
        </p:txBody>
      </p:sp>
      <p:sp>
        <p:nvSpPr>
          <p:cNvPr id="134146" name="矩形 4"/>
          <p:cNvSpPr/>
          <p:nvPr/>
        </p:nvSpPr>
        <p:spPr>
          <a:xfrm>
            <a:off x="821055" y="2720340"/>
            <a:ext cx="10160000" cy="2983865"/>
          </a:xfrm>
          <a:prstGeom prst="rect">
            <a:avLst/>
          </a:prstGeom>
          <a:noFill/>
          <a:ln w="9525">
            <a:noFill/>
          </a:ln>
        </p:spPr>
        <p:txBody>
          <a:bodyPr lIns="0" rIns="0" bIns="0" anchor="b"/>
          <a:p>
            <a:pPr eaLnBrk="1" hangingPunct="1">
              <a:buFont typeface="Arial" panose="020B0604020202020204" pitchFamily="34" charset="0"/>
            </a:pPr>
            <a:endParaRPr lang="zh-CN" altLang="en-US" dirty="0">
              <a:latin typeface="Arial" panose="020B0604020202020204" pitchFamily="34" charset="0"/>
              <a:sym typeface="Constantia" panose="02030602050306030303" pitchFamily="18" charset="0"/>
            </a:endParaRPr>
          </a:p>
        </p:txBody>
      </p:sp>
      <p:sp>
        <p:nvSpPr>
          <p:cNvPr id="134147" name="矩形 5"/>
          <p:cNvSpPr/>
          <p:nvPr/>
        </p:nvSpPr>
        <p:spPr>
          <a:xfrm>
            <a:off x="1143635" y="2211070"/>
            <a:ext cx="9384030" cy="3169920"/>
          </a:xfrm>
          <a:prstGeom prst="rect">
            <a:avLst/>
          </a:prstGeom>
          <a:noFill/>
          <a:ln w="9525">
            <a:noFill/>
          </a:ln>
        </p:spPr>
        <p:txBody>
          <a:bodyPr lIns="0" rIns="0" bIns="0" anchor="b"/>
          <a:p>
            <a:pPr eaLnBrk="1" hangingPunct="1">
              <a:buFont typeface="Arial" panose="020B0604020202020204" pitchFamily="34" charset="0"/>
            </a:pPr>
            <a:endParaRPr lang="zh-CN" altLang="en-US" dirty="0">
              <a:latin typeface="Arial" panose="020B0604020202020204" pitchFamily="34" charset="0"/>
              <a:sym typeface="Constantia" panose="02030602050306030303" pitchFamily="18" charset="0"/>
            </a:endParaRPr>
          </a:p>
        </p:txBody>
      </p:sp>
      <p:sp>
        <p:nvSpPr>
          <p:cNvPr id="134148" name="文本框 6"/>
          <p:cNvSpPr txBox="1"/>
          <p:nvPr/>
        </p:nvSpPr>
        <p:spPr>
          <a:xfrm>
            <a:off x="748030" y="2861310"/>
            <a:ext cx="10339070" cy="645160"/>
          </a:xfrm>
          <a:prstGeom prst="rect">
            <a:avLst/>
          </a:prstGeom>
          <a:noFill/>
          <a:ln w="9525">
            <a:noFill/>
          </a:ln>
        </p:spPr>
        <p:txBody>
          <a:bodyPr wrap="square">
            <a:spAutoFit/>
          </a:bodyPr>
          <a:p>
            <a:pPr>
              <a:buFont typeface="Arial" panose="020B0604020202020204" pitchFamily="34" charset="0"/>
            </a:pPr>
            <a:endParaRPr lang="zh-CN" altLang="en-US" dirty="0">
              <a:latin typeface="Arial" panose="020B0604020202020204" pitchFamily="34" charset="0"/>
              <a:sym typeface="Constantia" panose="02030602050306030303" pitchFamily="18" charset="0"/>
            </a:endParaRPr>
          </a:p>
          <a:p>
            <a:pPr>
              <a:buFont typeface="Arial" panose="020B0604020202020204" pitchFamily="34" charset="0"/>
            </a:pPr>
            <a:endParaRPr lang="zh-CN" altLang="en-US" dirty="0">
              <a:latin typeface="Arial" panose="020B0604020202020204" pitchFamily="34" charset="0"/>
              <a:sym typeface="Constantia" panose="02030602050306030303" pitchFamily="18" charset="0"/>
            </a:endParaRPr>
          </a:p>
        </p:txBody>
      </p:sp>
      <p:sp>
        <p:nvSpPr>
          <p:cNvPr id="134150" name="内容占位符 1"/>
          <p:cNvSpPr>
            <a:spLocks noGrp="1"/>
          </p:cNvSpPr>
          <p:nvPr>
            <p:ph idx="4294967295"/>
          </p:nvPr>
        </p:nvSpPr>
        <p:spPr>
          <a:xfrm>
            <a:off x="821055" y="1351915"/>
            <a:ext cx="10267315" cy="4209415"/>
          </a:xfrm>
        </p:spPr>
        <p:txBody>
          <a:bodyPr vert="horz" wrap="square" lIns="91440" tIns="45720" rIns="91440" bIns="45720" anchor="t"/>
          <a:p>
            <a:pPr marL="0" indent="0" algn="just">
              <a:buFont typeface="Wingdings" panose="05000000000000000000" pitchFamily="2" charset="2"/>
              <a:buNone/>
            </a:pPr>
            <a:r>
              <a:rPr lang="zh-CN" altLang="en-US" sz="2400" dirty="0">
                <a:latin typeface="华文楷体" panose="02010600040101010101" pitchFamily="2" charset="-122"/>
                <a:ea typeface="华文楷体" panose="02010600040101010101" pitchFamily="2" charset="-122"/>
              </a:rPr>
              <a:t>变化点：申请表单变化</a:t>
            </a:r>
            <a:endParaRPr lang="en-US" altLang="zh-CN" sz="2400" dirty="0">
              <a:latin typeface="华文楷体" panose="02010600040101010101" pitchFamily="2" charset="-122"/>
              <a:ea typeface="华文楷体" panose="02010600040101010101" pitchFamily="2" charset="-122"/>
            </a:endParaRPr>
          </a:p>
        </p:txBody>
      </p:sp>
      <p:sp>
        <p:nvSpPr>
          <p:cNvPr id="136199" name="任意多边形 4"/>
          <p:cNvSpPr/>
          <p:nvPr/>
        </p:nvSpPr>
        <p:spPr>
          <a:xfrm rot="5400000">
            <a:off x="3691255" y="-1933575"/>
            <a:ext cx="4852035" cy="10846435"/>
          </a:xfrm>
          <a:custGeom>
            <a:avLst/>
            <a:gdLst/>
            <a:ahLst/>
            <a:cxnLst>
              <a:cxn ang="0">
                <a:pos x="0" y="2147483646"/>
              </a:cxn>
              <a:cxn ang="0">
                <a:pos x="0" y="0"/>
              </a:cxn>
              <a:cxn ang="0">
                <a:pos x="2147483646" y="0"/>
              </a:cxn>
              <a:cxn ang="0">
                <a:pos x="2147483646" y="2147483646"/>
              </a:cxn>
              <a:cxn ang="0">
                <a:pos x="0" y="2147483646"/>
              </a:cxn>
              <a:cxn ang="0">
                <a:pos x="0" y="2147483646"/>
              </a:cxn>
            </a:cxnLst>
            <a:pathLst>
              <a:path w="2219325" h="1514475">
                <a:moveTo>
                  <a:pt x="0" y="300037"/>
                </a:moveTo>
                <a:lnTo>
                  <a:pt x="0" y="0"/>
                </a:lnTo>
                <a:lnTo>
                  <a:pt x="2219325" y="0"/>
                </a:lnTo>
                <a:lnTo>
                  <a:pt x="2219325" y="1514475"/>
                </a:lnTo>
                <a:lnTo>
                  <a:pt x="0" y="1514475"/>
                </a:lnTo>
                <a:lnTo>
                  <a:pt x="0" y="1214437"/>
                </a:lnTo>
              </a:path>
            </a:pathLst>
          </a:custGeom>
          <a:noFill/>
          <a:ln w="19050" cap="flat" cmpd="sng">
            <a:solidFill>
              <a:schemeClr val="accent2">
                <a:alpha val="100000"/>
              </a:schemeClr>
            </a:solidFill>
            <a:prstDash val="solid"/>
            <a:round/>
            <a:headEnd type="none" w="med" len="med"/>
            <a:tailEnd type="none" w="med" len="med"/>
          </a:ln>
        </p:spPr>
        <p:txBody>
          <a:bodyPr/>
          <a:p>
            <a:endParaRPr lang="zh-CN" altLang="en-US"/>
          </a:p>
        </p:txBody>
      </p:sp>
      <p:pic>
        <p:nvPicPr>
          <p:cNvPr id="134152" name="图片 1"/>
          <p:cNvPicPr>
            <a:picLocks noChangeAspect="1"/>
          </p:cNvPicPr>
          <p:nvPr/>
        </p:nvPicPr>
        <p:blipFill>
          <a:blip r:embed="rId2"/>
          <a:stretch>
            <a:fillRect/>
          </a:stretch>
        </p:blipFill>
        <p:spPr>
          <a:xfrm>
            <a:off x="748030" y="1904365"/>
            <a:ext cx="10779760" cy="4556125"/>
          </a:xfrm>
          <a:prstGeom prst="rect">
            <a:avLst/>
          </a:prstGeom>
          <a:noFill/>
          <a:ln w="9525">
            <a:noFill/>
          </a:ln>
        </p:spPr>
      </p:pic>
      <p:sp>
        <p:nvSpPr>
          <p:cNvPr id="134153" name="椭圆 2"/>
          <p:cNvSpPr/>
          <p:nvPr/>
        </p:nvSpPr>
        <p:spPr>
          <a:xfrm>
            <a:off x="10384155" y="2438400"/>
            <a:ext cx="963295" cy="691515"/>
          </a:xfrm>
          <a:prstGeom prst="ellipse">
            <a:avLst/>
          </a:prstGeom>
          <a:noFill/>
          <a:ln w="50800" cap="flat" cmpd="sng">
            <a:solidFill>
              <a:srgbClr val="C00000"/>
            </a:solidFill>
            <a:prstDash val="solid"/>
            <a:headEnd type="none" w="med" len="med"/>
            <a:tailEnd type="none" w="med" len="med"/>
          </a:ln>
        </p:spPr>
        <p:txBody>
          <a:bodyPr/>
          <a:p>
            <a:pPr>
              <a:buFont typeface="Arial" panose="020B0604020202020204" pitchFamily="34" charset="0"/>
            </a:pPr>
            <a:endParaRPr lang="zh-CN" altLang="en-US" dirty="0">
              <a:latin typeface="Arial" panose="020B0604020202020204" pitchFamily="34" charset="0"/>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36199"/>
                                        </p:tgtEl>
                                        <p:attrNameLst>
                                          <p:attrName>style.visibility</p:attrName>
                                        </p:attrNameLst>
                                      </p:cBhvr>
                                      <p:to>
                                        <p:strVal val="visible"/>
                                      </p:to>
                                    </p:set>
                                    <p:animEffect transition="in" filter="barn(outHorizontal)">
                                      <p:cBhvr>
                                        <p:cTn id="7" dur="500"/>
                                        <p:tgtEl>
                                          <p:spTgt spid="136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282870" y="701195"/>
            <a:ext cx="9626400" cy="723600"/>
          </a:xfrm>
        </p:spPr>
        <p:txBody>
          <a:bodyPr>
            <a:normAutofit/>
          </a:bodyPr>
          <a:lstStyle/>
          <a:p>
            <a:pPr algn="ct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三、</a:t>
            </a:r>
            <a:r>
              <a:rPr lang="zh-CN" altLang="en-US" spc="0" noProof="0" dirty="0">
                <a:ln>
                  <a:noFill/>
                </a:ln>
                <a:solidFill>
                  <a:srgbClr val="FF0000"/>
                </a:solidFill>
                <a:effectLst/>
                <a:uLnTx/>
                <a:latin typeface="Constantia" panose="02030602050306030303" pitchFamily="18" charset="0"/>
                <a:ea typeface="宋体" panose="02010600030101010101" pitchFamily="2" charset="-122"/>
                <a:cs typeface="+mn-cs"/>
                <a:sym typeface="Constantia" panose="02030602050306030303" pitchFamily="18" charset="0"/>
              </a:rPr>
              <a:t>出口货物转内销证明</a:t>
            </a:r>
            <a:endParaRPr lang="zh-CN" altLang="zh-CN" dirty="0"/>
          </a:p>
        </p:txBody>
      </p:sp>
      <p:sp>
        <p:nvSpPr>
          <p:cNvPr id="136198" name="内容占位符 1"/>
          <p:cNvSpPr>
            <a:spLocks noGrp="1"/>
          </p:cNvSpPr>
          <p:nvPr>
            <p:ph idx="4294967295"/>
          </p:nvPr>
        </p:nvSpPr>
        <p:spPr>
          <a:xfrm>
            <a:off x="528955" y="934720"/>
            <a:ext cx="10909935" cy="5412740"/>
          </a:xfrm>
        </p:spPr>
        <p:txBody>
          <a:bodyPr vert="horz" wrap="square" lIns="91440" tIns="45720" rIns="91440" bIns="45720" anchor="t">
            <a:normAutofit lnSpcReduction="20000"/>
          </a:bodyPr>
          <a:p>
            <a:pPr marL="0" indent="0">
              <a:buFont typeface="Wingdings" panose="05000000000000000000" pitchFamily="2" charset="2"/>
              <a:buNone/>
            </a:pPr>
            <a:endParaRPr lang="en-US" altLang="zh-CN" sz="28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800" b="1" dirty="0">
                <a:latin typeface="华文楷体" panose="02010600040101010101" pitchFamily="2" charset="-122"/>
                <a:ea typeface="华文楷体" panose="02010600040101010101" pitchFamily="2" charset="-122"/>
              </a:rPr>
              <a:t>增加</a:t>
            </a:r>
            <a:r>
              <a:rPr lang="zh-CN" altLang="en-US" sz="2800" dirty="0">
                <a:latin typeface="华文楷体" panose="02010600040101010101" pitchFamily="2" charset="-122"/>
                <a:ea typeface="华文楷体" panose="02010600040101010101" pitchFamily="2" charset="-122"/>
              </a:rPr>
              <a:t>“申请原因”字段。</a:t>
            </a:r>
            <a:endParaRPr lang="en-US" altLang="zh-CN" sz="28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800" dirty="0">
                <a:latin typeface="华文楷体" panose="02010600040101010101" pitchFamily="2" charset="-122"/>
                <a:ea typeface="华文楷体" panose="02010600040101010101" pitchFamily="2" charset="-122"/>
              </a:rPr>
              <a:t>可从以下四种原因中选择一个：</a:t>
            </a:r>
            <a:endParaRPr lang="en-US" altLang="zh-CN" sz="28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800" dirty="0">
                <a:latin typeface="华文楷体" panose="02010600040101010101" pitchFamily="2" charset="-122"/>
                <a:ea typeface="华文楷体" panose="02010600040101010101" pitchFamily="2" charset="-122"/>
              </a:rPr>
              <a:t>（</a:t>
            </a:r>
            <a:r>
              <a:rPr lang="en-US" altLang="zh-CN" sz="2800" dirty="0">
                <a:latin typeface="华文楷体" panose="02010600040101010101" pitchFamily="2" charset="-122"/>
                <a:ea typeface="华文楷体" panose="02010600040101010101" pitchFamily="2" charset="-122"/>
              </a:rPr>
              <a:t>1</a:t>
            </a:r>
            <a:r>
              <a:rPr lang="zh-CN" altLang="en-US" sz="2800" dirty="0">
                <a:latin typeface="华文楷体" panose="02010600040101010101" pitchFamily="2" charset="-122"/>
                <a:ea typeface="华文楷体" panose="02010600040101010101" pitchFamily="2" charset="-122"/>
              </a:rPr>
              <a:t>）外贸企业发生原记入出口库存账的出口货物转内销的</a:t>
            </a:r>
            <a:endParaRPr lang="zh-CN" altLang="en-US" sz="28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800" dirty="0">
                <a:latin typeface="华文楷体" panose="02010600040101010101" pitchFamily="2" charset="-122"/>
                <a:ea typeface="华文楷体" panose="02010600040101010101" pitchFamily="2" charset="-122"/>
              </a:rPr>
              <a:t>（</a:t>
            </a:r>
            <a:r>
              <a:rPr lang="en-US" altLang="zh-CN" sz="2800" dirty="0">
                <a:latin typeface="华文楷体" panose="02010600040101010101" pitchFamily="2" charset="-122"/>
                <a:ea typeface="华文楷体" panose="02010600040101010101" pitchFamily="2" charset="-122"/>
              </a:rPr>
              <a:t>2</a:t>
            </a:r>
            <a:r>
              <a:rPr lang="zh-CN" altLang="en-US" sz="2800" dirty="0">
                <a:latin typeface="华文楷体" panose="02010600040101010101" pitchFamily="2" charset="-122"/>
                <a:ea typeface="华文楷体" panose="02010600040101010101" pitchFamily="2" charset="-122"/>
              </a:rPr>
              <a:t>）外贸企业发生原记入出口库存账的出口货物视同内销货物征税的</a:t>
            </a:r>
            <a:endParaRPr lang="en-US" altLang="zh-CN" sz="28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800" dirty="0">
                <a:latin typeface="华文楷体" panose="02010600040101010101" pitchFamily="2" charset="-122"/>
                <a:ea typeface="华文楷体" panose="02010600040101010101" pitchFamily="2" charset="-122"/>
              </a:rPr>
              <a:t>（</a:t>
            </a:r>
            <a:r>
              <a:rPr lang="en-US" altLang="zh-CN" sz="2800" dirty="0">
                <a:latin typeface="华文楷体" panose="02010600040101010101" pitchFamily="2" charset="-122"/>
                <a:ea typeface="华文楷体" panose="02010600040101010101" pitchFamily="2" charset="-122"/>
              </a:rPr>
              <a:t>3</a:t>
            </a:r>
            <a:r>
              <a:rPr lang="zh-CN" altLang="en-US" sz="2800" dirty="0">
                <a:latin typeface="华文楷体" panose="02010600040101010101" pitchFamily="2" charset="-122"/>
                <a:ea typeface="华文楷体" panose="02010600040101010101" pitchFamily="2" charset="-122"/>
              </a:rPr>
              <a:t>）外贸企业申报退（免）税的出口货物发生退运并转内销的</a:t>
            </a:r>
            <a:endParaRPr lang="en-US" altLang="zh-CN" sz="28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r>
              <a:rPr lang="zh-CN" altLang="en-US" sz="2800" dirty="0">
                <a:latin typeface="华文楷体" panose="02010600040101010101" pitchFamily="2" charset="-122"/>
                <a:ea typeface="华文楷体" panose="02010600040101010101" pitchFamily="2" charset="-122"/>
              </a:rPr>
              <a:t>（</a:t>
            </a:r>
            <a:r>
              <a:rPr lang="en-US" altLang="zh-CN" sz="2800" dirty="0">
                <a:latin typeface="华文楷体" panose="02010600040101010101" pitchFamily="2" charset="-122"/>
                <a:ea typeface="华文楷体" panose="02010600040101010101" pitchFamily="2" charset="-122"/>
              </a:rPr>
              <a:t>4</a:t>
            </a:r>
            <a:r>
              <a:rPr lang="zh-CN" altLang="en-US" sz="2800" dirty="0">
                <a:latin typeface="华文楷体" panose="02010600040101010101" pitchFamily="2" charset="-122"/>
                <a:ea typeface="华文楷体" panose="02010600040101010101" pitchFamily="2" charset="-122"/>
              </a:rPr>
              <a:t>）原执行免退税办法的企业变更退（免）税办法，存在原计入出口库存账且未申报免退税的出口货物</a:t>
            </a:r>
            <a:endParaRPr lang="en-US" altLang="zh-CN" sz="2800" dirty="0">
              <a:latin typeface="华文楷体" panose="02010600040101010101" pitchFamily="2" charset="-122"/>
              <a:ea typeface="华文楷体" panose="02010600040101010101" pitchFamily="2" charset="-122"/>
            </a:endParaRPr>
          </a:p>
          <a:p>
            <a:pPr marL="0" indent="0">
              <a:buFont typeface="Wingdings" panose="05000000000000000000" pitchFamily="2" charset="2"/>
              <a:buNone/>
            </a:pPr>
            <a:endParaRPr lang="en-US" altLang="zh-CN" sz="2800" b="1" dirty="0">
              <a:latin typeface="华文楷体" panose="02010600040101010101" pitchFamily="2" charset="-122"/>
              <a:ea typeface="华文楷体" panose="02010600040101010101" pitchFamily="2" charset="-122"/>
            </a:endParaRPr>
          </a:p>
        </p:txBody>
      </p:sp>
    </p:spTree>
    <p:custDataLst>
      <p:tags r:id="rId2"/>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11" name="图片 10"/>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22" name="椭圆 21"/>
          <p:cNvSpPr/>
          <p:nvPr>
            <p:custDataLst>
              <p:tags r:id="rId5"/>
            </p:custDataLst>
          </p:nvPr>
        </p:nvSpPr>
        <p:spPr>
          <a:xfrm>
            <a:off x="103632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椭圆 22"/>
          <p:cNvSpPr/>
          <p:nvPr>
            <p:custDataLst>
              <p:tags r:id="rId6"/>
            </p:custDataLst>
          </p:nvPr>
        </p:nvSpPr>
        <p:spPr>
          <a:xfrm>
            <a:off x="1081913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7"/>
            </p:custDataLst>
          </p:nvPr>
        </p:nvSpPr>
        <p:spPr>
          <a:xfrm>
            <a:off x="112776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任意多边形 24"/>
          <p:cNvSpPr/>
          <p:nvPr>
            <p:custDataLst>
              <p:tags r:id="rId8"/>
            </p:custDataLst>
          </p:nvPr>
        </p:nvSpPr>
        <p:spPr>
          <a:xfrm>
            <a:off x="-1270" y="5223510"/>
            <a:ext cx="1847215" cy="1622425"/>
          </a:xfrm>
          <a:custGeom>
            <a:avLst/>
            <a:gdLst/>
            <a:ahLst/>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AutoShape 3"/>
          <p:cNvSpPr>
            <a:spLocks noChangeAspect="1" noChangeArrowheads="1" noTextEdit="1"/>
          </p:cNvSpPr>
          <p:nvPr>
            <p:custDataLst>
              <p:tags r:id="rId9"/>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7" name="Freeform 5"/>
          <p:cNvSpPr>
            <a:spLocks noEditPoints="1"/>
          </p:cNvSpPr>
          <p:nvPr>
            <p:custDataLst>
              <p:tags r:id="rId10"/>
            </p:custDataLst>
          </p:nvPr>
        </p:nvSpPr>
        <p:spPr bwMode="auto">
          <a:xfrm>
            <a:off x="609605" y="1219210"/>
            <a:ext cx="780415" cy="61087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11"/>
            </p:custDataLst>
          </p:nvPr>
        </p:nvSpPr>
        <p:spPr>
          <a:xfrm>
            <a:off x="609558" y="2133720"/>
            <a:ext cx="5023116" cy="1404620"/>
          </a:xfrm>
          <a:prstGeom prst="rect">
            <a:avLst/>
          </a:prstGeom>
          <a:noFill/>
        </p:spPr>
        <p:txBody>
          <a:bodyPr wrap="square" lIns="63500" tIns="25400" rIns="63500" bIns="25400" rtlCol="0" anchor="b" anchorCtr="0">
            <a:normAutofit/>
          </a:bodyPr>
          <a:p>
            <a:pPr marL="0" lvl="0" indent="0" algn="l">
              <a:lnSpc>
                <a:spcPct val="110000"/>
              </a:lnSpc>
              <a:spcBef>
                <a:spcPts val="0"/>
              </a:spcBef>
              <a:spcAft>
                <a:spcPts val="0"/>
              </a:spcAft>
              <a:buSzPct val="100000"/>
              <a:buFontTx/>
              <a:buNone/>
            </a:pPr>
            <a:r>
              <a:rPr lang="zh-CN" altLang="en-US" sz="4000" b="1" spc="240" dirty="0">
                <a:solidFill>
                  <a:schemeClr val="accent1"/>
                </a:solidFill>
                <a:uLnTx/>
                <a:latin typeface="微软雅黑" panose="020B0503020204020204" pitchFamily="34" charset="-122"/>
                <a:ea typeface="微软雅黑" panose="020B0503020204020204" pitchFamily="34" charset="-122"/>
                <a:sym typeface="Constantia" panose="02030602050306030303" pitchFamily="18" charset="0"/>
              </a:rPr>
              <a:t>四、出口货物已补税（未退税）证明</a:t>
            </a:r>
            <a:endParaRPr lang="zh-CN" altLang="en-US" sz="4000" b="1" spc="240" dirty="0">
              <a:solidFill>
                <a:schemeClr val="accent1"/>
              </a:solidFill>
              <a:uLnTx/>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2" name="文本框 1"/>
          <p:cNvSpPr txBox="1"/>
          <p:nvPr>
            <p:custDataLst>
              <p:tags r:id="rId12"/>
            </p:custDataLst>
          </p:nvPr>
        </p:nvSpPr>
        <p:spPr>
          <a:xfrm>
            <a:off x="609559" y="3609460"/>
            <a:ext cx="3656355" cy="695960"/>
          </a:xfrm>
          <a:prstGeom prst="rect">
            <a:avLst/>
          </a:prstGeom>
          <a:noFill/>
        </p:spPr>
        <p:txBody>
          <a:bodyPr wrap="square" lIns="63500" tIns="25400" rIns="63500" bIns="25400" rtlCol="0" anchor="t" anchorCtr="0">
            <a:normAutofit/>
          </a:bodyPr>
          <a:p>
            <a:pPr marL="0" indent="0" algn="l" fontAlgn="auto">
              <a:lnSpc>
                <a:spcPct val="120000"/>
              </a:lnSpc>
              <a:spcBef>
                <a:spcPts val="0"/>
              </a:spcBef>
              <a:spcAft>
                <a:spcPts val="0"/>
              </a:spcAft>
              <a:buSzPct val="100000"/>
            </a:pPr>
            <a:r>
              <a:rPr lang="zh-CN" altLang="en-US" sz="1800" spc="100" dirty="0">
                <a:solidFill>
                  <a:schemeClr val="lt1">
                    <a:lumMod val="50000"/>
                  </a:schemeClr>
                </a:solidFill>
                <a:latin typeface="微软雅黑" panose="020B0503020204020204" pitchFamily="34" charset="-122"/>
                <a:ea typeface="微软雅黑" panose="020B0503020204020204" pitchFamily="34" charset="-122"/>
              </a:rPr>
              <a:t>变化点：表单变化</a:t>
            </a:r>
            <a:endParaRPr lang="zh-CN" altLang="en-US" sz="1800" spc="100" dirty="0">
              <a:solidFill>
                <a:schemeClr val="lt1">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7227570" y="2016125"/>
            <a:ext cx="3954145" cy="977265"/>
          </a:xfrm>
          <a:prstGeom prst="rect">
            <a:avLst/>
          </a:prstGeom>
          <a:noFill/>
        </p:spPr>
        <p:txBody>
          <a:bodyPr wrap="square" rtlCol="0">
            <a:noAutofit/>
          </a:bodyPr>
          <a:p>
            <a:pPr marL="0" lvl="0" indent="0" algn="l">
              <a:lnSpc>
                <a:spcPct val="130000"/>
              </a:lnSpc>
              <a:spcBef>
                <a:spcPts val="0"/>
              </a:spcBef>
              <a:spcAft>
                <a:spcPts val="0"/>
              </a:spcAft>
              <a:buSzPct val="100000"/>
            </a:pPr>
            <a:r>
              <a:rPr lang="en-US" altLang="zh-CN" sz="1800" spc="150" dirty="0">
                <a:solidFill>
                  <a:schemeClr val="dk1">
                    <a:lumMod val="85000"/>
                    <a:lumOff val="15000"/>
                  </a:schemeClr>
                </a:solidFill>
                <a:latin typeface="微软雅黑" panose="020B0503020204020204" pitchFamily="34" charset="-122"/>
                <a:ea typeface="微软雅黑" panose="020B0503020204020204" pitchFamily="34" charset="-122"/>
              </a:rPr>
              <a:t>将原有的申请表和出具的证明合成一张表单；</a:t>
            </a:r>
            <a:endParaRPr lang="en-US" altLang="zh-CN" sz="1800" spc="15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8" name="椭圆 17"/>
          <p:cNvSpPr/>
          <p:nvPr>
            <p:custDataLst>
              <p:tags r:id="rId14"/>
            </p:custDataLst>
          </p:nvPr>
        </p:nvSpPr>
        <p:spPr>
          <a:xfrm flipV="1">
            <a:off x="6668770" y="2176780"/>
            <a:ext cx="86360" cy="863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endParaRPr lang="en-US" altLang="zh-CN" sz="1400" b="1" dirty="0">
              <a:solidFill>
                <a:schemeClr val="lt1"/>
              </a:solidFill>
              <a:latin typeface="微软雅黑" panose="020B0503020204020204" pitchFamily="34" charset="-122"/>
              <a:ea typeface="微软雅黑" panose="020B0503020204020204" pitchFamily="34" charset="-122"/>
            </a:endParaRPr>
          </a:p>
        </p:txBody>
      </p:sp>
      <p:cxnSp>
        <p:nvCxnSpPr>
          <p:cNvPr id="12" name="直接连接符 11"/>
          <p:cNvCxnSpPr>
            <a:stCxn id="6" idx="0"/>
          </p:cNvCxnSpPr>
          <p:nvPr>
            <p:custDataLst>
              <p:tags r:id="rId15"/>
            </p:custDataLst>
          </p:nvPr>
        </p:nvCxnSpPr>
        <p:spPr>
          <a:xfrm>
            <a:off x="6711950" y="2289175"/>
            <a:ext cx="0" cy="100584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椭圆 5"/>
          <p:cNvSpPr/>
          <p:nvPr>
            <p:custDataLst>
              <p:tags r:id="rId16"/>
            </p:custDataLst>
          </p:nvPr>
        </p:nvSpPr>
        <p:spPr>
          <a:xfrm flipV="1">
            <a:off x="6642735" y="2150745"/>
            <a:ext cx="138430" cy="138430"/>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endParaRPr lang="en-US" altLang="zh-CN" sz="1400" b="1" dirty="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17"/>
            </p:custDataLst>
          </p:nvPr>
        </p:nvSpPr>
        <p:spPr>
          <a:xfrm>
            <a:off x="6755130" y="2024380"/>
            <a:ext cx="448945" cy="392430"/>
          </a:xfrm>
          <a:prstGeom prst="rect">
            <a:avLst/>
          </a:prstGeom>
          <a:noFill/>
        </p:spPr>
        <p:txBody>
          <a:bodyPr wrap="none" rtlCol="0">
            <a:normAutofit fontScale="70000"/>
          </a:bodyPr>
          <a:p>
            <a:r>
              <a:rPr lang="en-US" altLang="zh-CN" sz="2400" b="1">
                <a:solidFill>
                  <a:schemeClr val="accent1"/>
                </a:solidFill>
                <a:latin typeface="微软雅黑" panose="020B0503020204020204" pitchFamily="34" charset="-122"/>
                <a:ea typeface="微软雅黑" panose="020B0503020204020204" pitchFamily="34" charset="-122"/>
              </a:rPr>
              <a:t>01</a:t>
            </a:r>
            <a:endParaRPr lang="en-US" altLang="zh-CN" sz="2400" b="1">
              <a:solidFill>
                <a:schemeClr val="accent1"/>
              </a:solidFill>
              <a:latin typeface="微软雅黑" panose="020B0503020204020204" pitchFamily="34" charset="-122"/>
              <a:ea typeface="微软雅黑" panose="020B0503020204020204" pitchFamily="34" charset="-122"/>
            </a:endParaRPr>
          </a:p>
        </p:txBody>
      </p:sp>
      <p:sp>
        <p:nvSpPr>
          <p:cNvPr id="53" name="文本框 52"/>
          <p:cNvSpPr txBox="1"/>
          <p:nvPr>
            <p:custDataLst>
              <p:tags r:id="rId18"/>
            </p:custDataLst>
          </p:nvPr>
        </p:nvSpPr>
        <p:spPr>
          <a:xfrm>
            <a:off x="7227570" y="3162935"/>
            <a:ext cx="3954145" cy="977265"/>
          </a:xfrm>
          <a:prstGeom prst="rect">
            <a:avLst/>
          </a:prstGeom>
          <a:noFill/>
        </p:spPr>
        <p:txBody>
          <a:bodyPr wrap="square" rtlCol="0">
            <a:noAutofit/>
          </a:bodyPr>
          <a:p>
            <a:pPr marL="0" lvl="0" indent="0" algn="l">
              <a:lnSpc>
                <a:spcPct val="130000"/>
              </a:lnSpc>
              <a:spcBef>
                <a:spcPts val="0"/>
              </a:spcBef>
              <a:spcAft>
                <a:spcPts val="0"/>
              </a:spcAft>
              <a:buSzPct val="100000"/>
            </a:pPr>
            <a:r>
              <a:rPr lang="en-US" altLang="zh-CN" sz="1800" spc="15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纳税人申请部分将由23栏简化为12栏；</a:t>
            </a:r>
            <a:endParaRPr lang="en-US" altLang="zh-CN" sz="1800" spc="15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椭圆 53"/>
          <p:cNvSpPr/>
          <p:nvPr>
            <p:custDataLst>
              <p:tags r:id="rId19"/>
            </p:custDataLst>
          </p:nvPr>
        </p:nvSpPr>
        <p:spPr>
          <a:xfrm flipV="1">
            <a:off x="6668770" y="3323590"/>
            <a:ext cx="86360" cy="863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endParaRPr lang="en-US" altLang="zh-CN" sz="1400" b="1" dirty="0">
              <a:solidFill>
                <a:schemeClr val="lt1"/>
              </a:solidFill>
              <a:latin typeface="微软雅黑" panose="020B0503020204020204" pitchFamily="34" charset="-122"/>
              <a:ea typeface="微软雅黑" panose="020B0503020204020204" pitchFamily="34" charset="-122"/>
            </a:endParaRPr>
          </a:p>
        </p:txBody>
      </p:sp>
      <p:cxnSp>
        <p:nvCxnSpPr>
          <p:cNvPr id="55" name="直接连接符 54"/>
          <p:cNvCxnSpPr>
            <a:stCxn id="56" idx="0"/>
          </p:cNvCxnSpPr>
          <p:nvPr>
            <p:custDataLst>
              <p:tags r:id="rId20"/>
            </p:custDataLst>
          </p:nvPr>
        </p:nvCxnSpPr>
        <p:spPr>
          <a:xfrm>
            <a:off x="6711950" y="3435985"/>
            <a:ext cx="0" cy="100584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56" name="椭圆 55"/>
          <p:cNvSpPr/>
          <p:nvPr>
            <p:custDataLst>
              <p:tags r:id="rId21"/>
            </p:custDataLst>
          </p:nvPr>
        </p:nvSpPr>
        <p:spPr>
          <a:xfrm flipV="1">
            <a:off x="6642735" y="3297555"/>
            <a:ext cx="138430" cy="13843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endParaRPr lang="en-US" altLang="zh-CN" sz="1400" b="1" dirty="0">
              <a:solidFill>
                <a:schemeClr val="lt1"/>
              </a:solidFill>
              <a:latin typeface="微软雅黑" panose="020B0503020204020204" pitchFamily="34" charset="-122"/>
              <a:ea typeface="微软雅黑" panose="020B0503020204020204" pitchFamily="34" charset="-122"/>
            </a:endParaRPr>
          </a:p>
        </p:txBody>
      </p:sp>
      <p:sp>
        <p:nvSpPr>
          <p:cNvPr id="57" name="文本框 56"/>
          <p:cNvSpPr txBox="1"/>
          <p:nvPr>
            <p:custDataLst>
              <p:tags r:id="rId22"/>
            </p:custDataLst>
          </p:nvPr>
        </p:nvSpPr>
        <p:spPr>
          <a:xfrm>
            <a:off x="6755130" y="3171190"/>
            <a:ext cx="448945" cy="392430"/>
          </a:xfrm>
          <a:prstGeom prst="rect">
            <a:avLst/>
          </a:prstGeom>
          <a:noFill/>
        </p:spPr>
        <p:txBody>
          <a:bodyPr wrap="none" rtlCol="0">
            <a:normAutofit fontScale="70000"/>
          </a:bodyPr>
          <a:p>
            <a:r>
              <a:rPr lang="en-US" altLang="zh-CN" sz="2400" b="1" dirty="0">
                <a:solidFill>
                  <a:schemeClr val="accent2">
                    <a:lumMod val="50000"/>
                  </a:schemeClr>
                </a:solidFill>
                <a:latin typeface="微软雅黑" panose="020B0503020204020204" pitchFamily="34" charset="-122"/>
                <a:ea typeface="微软雅黑" panose="020B0503020204020204" pitchFamily="34" charset="-122"/>
              </a:rPr>
              <a:t>02</a:t>
            </a:r>
            <a:endParaRPr lang="en-US" altLang="zh-CN" sz="24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58" name="文本框 57"/>
          <p:cNvSpPr txBox="1"/>
          <p:nvPr>
            <p:custDataLst>
              <p:tags r:id="rId23"/>
            </p:custDataLst>
          </p:nvPr>
        </p:nvSpPr>
        <p:spPr>
          <a:xfrm>
            <a:off x="7227570" y="4309745"/>
            <a:ext cx="3954145" cy="977265"/>
          </a:xfrm>
          <a:prstGeom prst="rect">
            <a:avLst/>
          </a:prstGeom>
          <a:noFill/>
        </p:spPr>
        <p:txBody>
          <a:bodyPr wrap="square" rtlCol="0">
            <a:noAutofit/>
          </a:bodyPr>
          <a:p>
            <a:pPr marL="0" lvl="0" indent="0" algn="l">
              <a:lnSpc>
                <a:spcPct val="130000"/>
              </a:lnSpc>
              <a:spcBef>
                <a:spcPts val="0"/>
              </a:spcBef>
              <a:spcAft>
                <a:spcPts val="0"/>
              </a:spcAft>
              <a:buSzPct val="100000"/>
            </a:pPr>
            <a:r>
              <a:rPr lang="en-US" altLang="zh-CN" sz="1800" spc="15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将“修改报关单”“撤销报关单”纳入办理退运证明的范围。</a:t>
            </a:r>
            <a:endParaRPr lang="en-US" altLang="zh-CN" sz="1800" spc="15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椭圆 58"/>
          <p:cNvSpPr/>
          <p:nvPr>
            <p:custDataLst>
              <p:tags r:id="rId24"/>
            </p:custDataLst>
          </p:nvPr>
        </p:nvSpPr>
        <p:spPr>
          <a:xfrm flipV="1">
            <a:off x="6668770" y="4470400"/>
            <a:ext cx="86360" cy="863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endParaRPr lang="en-US" altLang="zh-CN" sz="1400" b="1" dirty="0">
              <a:solidFill>
                <a:schemeClr val="lt1"/>
              </a:solidFill>
              <a:latin typeface="微软雅黑" panose="020B0503020204020204" pitchFamily="34" charset="-122"/>
              <a:ea typeface="微软雅黑" panose="020B0503020204020204" pitchFamily="34" charset="-122"/>
            </a:endParaRPr>
          </a:p>
        </p:txBody>
      </p:sp>
      <p:cxnSp>
        <p:nvCxnSpPr>
          <p:cNvPr id="60" name="直接连接符 59"/>
          <p:cNvCxnSpPr>
            <a:stCxn id="61" idx="0"/>
          </p:cNvCxnSpPr>
          <p:nvPr>
            <p:custDataLst>
              <p:tags r:id="rId25"/>
            </p:custDataLst>
          </p:nvPr>
        </p:nvCxnSpPr>
        <p:spPr>
          <a:xfrm>
            <a:off x="6711950" y="4582795"/>
            <a:ext cx="0" cy="812165"/>
          </a:xfrm>
          <a:prstGeom prst="line">
            <a:avLst/>
          </a:prstGeom>
          <a:ln w="12700">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61" name="椭圆 60"/>
          <p:cNvSpPr/>
          <p:nvPr>
            <p:custDataLst>
              <p:tags r:id="rId26"/>
            </p:custDataLst>
          </p:nvPr>
        </p:nvSpPr>
        <p:spPr>
          <a:xfrm flipV="1">
            <a:off x="6642735" y="4444365"/>
            <a:ext cx="138430" cy="138430"/>
          </a:xfrm>
          <a:prstGeom prst="ellipse">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endParaRPr lang="en-US" altLang="zh-CN" sz="1400" b="1" dirty="0">
              <a:solidFill>
                <a:schemeClr val="lt1"/>
              </a:solidFill>
              <a:latin typeface="微软雅黑" panose="020B0503020204020204" pitchFamily="34" charset="-122"/>
              <a:ea typeface="微软雅黑" panose="020B0503020204020204" pitchFamily="34" charset="-122"/>
            </a:endParaRPr>
          </a:p>
        </p:txBody>
      </p:sp>
      <p:sp>
        <p:nvSpPr>
          <p:cNvPr id="62" name="文本框 61"/>
          <p:cNvSpPr txBox="1"/>
          <p:nvPr>
            <p:custDataLst>
              <p:tags r:id="rId27"/>
            </p:custDataLst>
          </p:nvPr>
        </p:nvSpPr>
        <p:spPr>
          <a:xfrm>
            <a:off x="6755130" y="4318000"/>
            <a:ext cx="448945" cy="392430"/>
          </a:xfrm>
          <a:prstGeom prst="rect">
            <a:avLst/>
          </a:prstGeom>
          <a:noFill/>
        </p:spPr>
        <p:txBody>
          <a:bodyPr wrap="none" rtlCol="0">
            <a:normAutofit fontScale="70000"/>
          </a:bodyPr>
          <a:p>
            <a:r>
              <a:rPr lang="en-US" altLang="zh-CN" sz="2400" b="1" dirty="0">
                <a:solidFill>
                  <a:schemeClr val="accent3">
                    <a:lumMod val="50000"/>
                  </a:schemeClr>
                </a:solidFill>
                <a:latin typeface="微软雅黑" panose="020B0503020204020204" pitchFamily="34" charset="-122"/>
                <a:ea typeface="微软雅黑" panose="020B0503020204020204" pitchFamily="34" charset="-122"/>
              </a:rPr>
              <a:t>03</a:t>
            </a:r>
            <a:endParaRPr lang="en-US" altLang="zh-CN" sz="2400" b="1" dirty="0">
              <a:solidFill>
                <a:schemeClr val="accent3">
                  <a:lumMod val="50000"/>
                </a:schemeClr>
              </a:solidFill>
              <a:latin typeface="微软雅黑" panose="020B0503020204020204" pitchFamily="34" charset="-122"/>
              <a:ea typeface="微软雅黑" panose="020B0503020204020204" pitchFamily="34" charset="-122"/>
            </a:endParaRPr>
          </a:p>
        </p:txBody>
      </p:sp>
    </p:spTree>
    <p:custDataLst>
      <p:tags r:id="rId28"/>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6" name="图片 15"/>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21" name="矩形 5"/>
          <p:cNvSpPr/>
          <p:nvPr>
            <p:custDataLst>
              <p:tags r:id="rId6"/>
            </p:custDataLst>
          </p:nvPr>
        </p:nvSpPr>
        <p:spPr>
          <a:xfrm>
            <a:off x="1723976" y="1323975"/>
            <a:ext cx="8896350" cy="481901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4"/>
          <p:cNvSpPr/>
          <p:nvPr>
            <p:custDataLst>
              <p:tags r:id="rId7"/>
            </p:custDataLst>
          </p:nvPr>
        </p:nvSpPr>
        <p:spPr>
          <a:xfrm>
            <a:off x="8029590" y="6042072"/>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3"/>
          <p:cNvSpPr/>
          <p:nvPr>
            <p:custDataLst>
              <p:tags r:id="rId8"/>
            </p:custDataLst>
          </p:nvPr>
        </p:nvSpPr>
        <p:spPr>
          <a:xfrm>
            <a:off x="1724291" y="1323658"/>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9"/>
            </p:custDataLst>
          </p:nvPr>
        </p:nvSpPr>
        <p:spPr>
          <a:xfrm>
            <a:off x="457155" y="152401"/>
            <a:ext cx="11277689" cy="609600"/>
          </a:xfrm>
          <a:prstGeom prst="rect">
            <a:avLst/>
          </a:prstGeom>
          <a:noFill/>
        </p:spPr>
        <p:txBody>
          <a:bodyPr wrap="square" lIns="63500" tIns="25400" rIns="63500" bIns="25400" rtlCol="0" anchor="ctr">
            <a:noAutofit/>
          </a:bodyPr>
          <a:p>
            <a:pPr marL="0" indent="0" algn="l">
              <a:lnSpc>
                <a:spcPct val="100000"/>
              </a:lnSpc>
              <a:spcBef>
                <a:spcPts val="0"/>
              </a:spcBef>
              <a:spcAft>
                <a:spcPts val="0"/>
              </a:spcAft>
              <a:buSzPct val="100000"/>
              <a:buNone/>
            </a:pPr>
            <a:r>
              <a:rPr lang="zh-CN" altLang="en-US" sz="3200" b="1" spc="300" dirty="0">
                <a:solidFill>
                  <a:schemeClr val="accent1">
                    <a:lumMod val="75000"/>
                  </a:schemeClr>
                </a:solidFill>
                <a:uLnTx/>
                <a:latin typeface="微软雅黑" panose="020B0503020204020204" pitchFamily="34" charset="-122"/>
                <a:ea typeface="微软雅黑" panose="020B0503020204020204" pitchFamily="34" charset="-122"/>
                <a:sym typeface="Constantia" panose="02030602050306030303" pitchFamily="18" charset="0"/>
              </a:rPr>
              <a:t>四、出口货物已补税（未退税）证明</a:t>
            </a:r>
            <a:endParaRPr lang="zh-CN" altLang="en-US" sz="3200" b="1" spc="300" dirty="0">
              <a:solidFill>
                <a:schemeClr val="accent1">
                  <a:lumMod val="75000"/>
                </a:schemeClr>
              </a:solidFill>
              <a:uLnTx/>
              <a:latin typeface="微软雅黑" panose="020B0503020204020204" pitchFamily="34" charset="-122"/>
              <a:ea typeface="微软雅黑" panose="020B0503020204020204" pitchFamily="34" charset="-122"/>
              <a:sym typeface="Constantia" panose="02030602050306030303" pitchFamily="18" charset="0"/>
            </a:endParaRPr>
          </a:p>
        </p:txBody>
      </p:sp>
      <p:pic>
        <p:nvPicPr>
          <p:cNvPr id="5" name="图片 4"/>
          <p:cNvPicPr>
            <a:picLocks noChangeAspect="1"/>
          </p:cNvPicPr>
          <p:nvPr>
            <p:custDataLst>
              <p:tags r:id="rId10"/>
            </p:custDataLst>
          </p:nvPr>
        </p:nvPicPr>
        <p:blipFill rotWithShape="1">
          <a:blip r:embed="rId11"/>
          <a:srcRect/>
          <a:stretch>
            <a:fillRect/>
          </a:stretch>
        </p:blipFill>
        <p:spPr>
          <a:xfrm>
            <a:off x="2073002" y="1628775"/>
            <a:ext cx="8198357" cy="4210050"/>
          </a:xfrm>
          <a:custGeom>
            <a:avLst/>
            <a:gdLst/>
            <a:ahLst/>
            <a:cxnLst>
              <a:cxn ang="3">
                <a:pos x="hc" y="t"/>
              </a:cxn>
              <a:cxn ang="cd2">
                <a:pos x="l" y="vc"/>
              </a:cxn>
              <a:cxn ang="cd4">
                <a:pos x="hc" y="b"/>
              </a:cxn>
              <a:cxn ang="0">
                <a:pos x="r" y="vc"/>
              </a:cxn>
            </a:cxnLst>
            <a:rect l="l" t="t" r="r" b="b"/>
            <a:pathLst>
              <a:path w="12720" h="6000">
                <a:moveTo>
                  <a:pt x="0" y="0"/>
                </a:moveTo>
                <a:lnTo>
                  <a:pt x="12720" y="0"/>
                </a:lnTo>
                <a:lnTo>
                  <a:pt x="12720" y="6000"/>
                </a:lnTo>
                <a:lnTo>
                  <a:pt x="0" y="6000"/>
                </a:lnTo>
                <a:lnTo>
                  <a:pt x="0" y="0"/>
                </a:lnTo>
                <a:close/>
              </a:path>
            </a:pathLst>
          </a:custGeom>
        </p:spPr>
      </p:pic>
    </p:spTree>
    <p:custDataLst>
      <p:tags r:id="rId12"/>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1"/>
            </p:custDataLst>
          </p:nvPr>
        </p:nvSpPr>
        <p:spPr>
          <a:xfrm>
            <a:off x="0" y="0"/>
            <a:ext cx="12192000" cy="92583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6" name="图片 15"/>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4" name="文本框 3"/>
          <p:cNvSpPr txBox="1"/>
          <p:nvPr>
            <p:custDataLst>
              <p:tags r:id="rId6"/>
            </p:custDataLst>
          </p:nvPr>
        </p:nvSpPr>
        <p:spPr>
          <a:xfrm>
            <a:off x="457155" y="152401"/>
            <a:ext cx="11277689" cy="609600"/>
          </a:xfrm>
          <a:prstGeom prst="rect">
            <a:avLst/>
          </a:prstGeom>
          <a:noFill/>
        </p:spPr>
        <p:txBody>
          <a:bodyPr wrap="square" lIns="63500" tIns="25400" rIns="63500" bIns="25400" rtlCol="0" anchor="ctr">
            <a:noAutofit/>
          </a:bodyPr>
          <a:p>
            <a:pPr marL="0" indent="0" algn="l">
              <a:lnSpc>
                <a:spcPct val="100000"/>
              </a:lnSpc>
              <a:spcBef>
                <a:spcPts val="0"/>
              </a:spcBef>
              <a:spcAft>
                <a:spcPts val="0"/>
              </a:spcAft>
              <a:buSzPct val="100000"/>
              <a:buNone/>
            </a:pPr>
            <a:r>
              <a:rPr lang="zh-CN" altLang="en-US" sz="3200" b="1" u="none" strike="noStrike" spc="300" baseline="0">
                <a:solidFill>
                  <a:schemeClr val="accent1">
                    <a:lumMod val="7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出口货物已补税（未退税）证明-新旧表单对比</a:t>
            </a:r>
            <a:endParaRPr lang="zh-CN" altLang="en-US" sz="3200" b="1" u="none" strike="noStrike" spc="300" baseline="0">
              <a:solidFill>
                <a:schemeClr val="accent1">
                  <a:lumMod val="7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pic>
        <p:nvPicPr>
          <p:cNvPr id="5" name="图片 4"/>
          <p:cNvPicPr preferRelativeResize="0">
            <a:picLocks noChangeAspect="1"/>
          </p:cNvPicPr>
          <p:nvPr>
            <p:custDataLst>
              <p:tags r:id="rId7"/>
            </p:custDataLst>
          </p:nvPr>
        </p:nvPicPr>
        <p:blipFill rotWithShape="1">
          <a:blip r:embed="rId8"/>
          <a:srcRect t="-32899" b="-32899"/>
          <a:stretch>
            <a:fillRect/>
          </a:stretch>
        </p:blipFill>
        <p:spPr>
          <a:xfrm>
            <a:off x="609562" y="1219210"/>
            <a:ext cx="10972876" cy="2495563"/>
          </a:xfrm>
          <a:custGeom>
            <a:avLst/>
            <a:gdLst/>
            <a:ahLst/>
            <a:cxnLst>
              <a:cxn ang="3">
                <a:pos x="hc" y="t"/>
              </a:cxn>
              <a:cxn ang="cd2">
                <a:pos x="l" y="vc"/>
              </a:cxn>
              <a:cxn ang="cd4">
                <a:pos x="hc" y="b"/>
              </a:cxn>
              <a:cxn ang="0">
                <a:pos x="r" y="vc"/>
              </a:cxn>
            </a:cxnLst>
            <a:rect l="l" t="t" r="r" b="b"/>
            <a:pathLst>
              <a:path w="17280" h="4560">
                <a:moveTo>
                  <a:pt x="0" y="0"/>
                </a:moveTo>
                <a:lnTo>
                  <a:pt x="17280" y="0"/>
                </a:lnTo>
                <a:lnTo>
                  <a:pt x="17280" y="4560"/>
                </a:lnTo>
                <a:lnTo>
                  <a:pt x="0" y="4560"/>
                </a:lnTo>
                <a:lnTo>
                  <a:pt x="0" y="0"/>
                </a:lnTo>
                <a:close/>
              </a:path>
            </a:pathLst>
          </a:custGeom>
          <a:blipFill rotWithShape="1">
            <a:blip r:embed="rId9"/>
            <a:stretch>
              <a:fillRect/>
            </a:stretch>
          </a:blipFill>
        </p:spPr>
      </p:pic>
      <p:pic>
        <p:nvPicPr>
          <p:cNvPr id="7" name="图片 6"/>
          <p:cNvPicPr preferRelativeResize="0">
            <a:picLocks noChangeAspect="1"/>
          </p:cNvPicPr>
          <p:nvPr>
            <p:custDataLst>
              <p:tags r:id="rId10"/>
            </p:custDataLst>
          </p:nvPr>
        </p:nvPicPr>
        <p:blipFill rotWithShape="1">
          <a:blip r:embed="rId11"/>
          <a:srcRect t="-4411" b="-4411"/>
          <a:stretch>
            <a:fillRect/>
          </a:stretch>
        </p:blipFill>
        <p:spPr>
          <a:xfrm>
            <a:off x="609562" y="4019585"/>
            <a:ext cx="10972876" cy="2533663"/>
          </a:xfrm>
          <a:custGeom>
            <a:avLst/>
            <a:gdLst/>
            <a:ahLst/>
            <a:cxnLst>
              <a:cxn ang="3">
                <a:pos x="hc" y="t"/>
              </a:cxn>
              <a:cxn ang="cd2">
                <a:pos x="l" y="vc"/>
              </a:cxn>
              <a:cxn ang="cd4">
                <a:pos x="hc" y="b"/>
              </a:cxn>
              <a:cxn ang="0">
                <a:pos x="r" y="vc"/>
              </a:cxn>
            </a:cxnLst>
            <a:rect l="l" t="t" r="r" b="b"/>
            <a:pathLst>
              <a:path w="17280" h="3360">
                <a:moveTo>
                  <a:pt x="0" y="0"/>
                </a:moveTo>
                <a:lnTo>
                  <a:pt x="17280" y="0"/>
                </a:lnTo>
                <a:lnTo>
                  <a:pt x="17280" y="3360"/>
                </a:lnTo>
                <a:lnTo>
                  <a:pt x="0" y="3360"/>
                </a:lnTo>
                <a:lnTo>
                  <a:pt x="0" y="0"/>
                </a:lnTo>
                <a:close/>
              </a:path>
            </a:pathLst>
          </a:custGeom>
          <a:blipFill rotWithShape="1">
            <a:blip r:embed="rId12"/>
            <a:stretch>
              <a:fillRect/>
            </a:stretch>
          </a:blipFill>
        </p:spPr>
      </p:pic>
      <p:sp>
        <p:nvSpPr>
          <p:cNvPr id="143371" name="圆角矩形 9"/>
          <p:cNvSpPr/>
          <p:nvPr/>
        </p:nvSpPr>
        <p:spPr>
          <a:xfrm>
            <a:off x="2458085" y="1685925"/>
            <a:ext cx="2800985" cy="606425"/>
          </a:xfrm>
          <a:prstGeom prst="roundRect">
            <a:avLst>
              <a:gd name="adj" fmla="val 16667"/>
            </a:avLst>
          </a:prstGeom>
          <a:noFill/>
          <a:ln w="38100" cap="flat" cmpd="sng">
            <a:solidFill>
              <a:srgbClr val="FF0000"/>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sp>
        <p:nvSpPr>
          <p:cNvPr id="143372" name="圆角矩形 20"/>
          <p:cNvSpPr/>
          <p:nvPr/>
        </p:nvSpPr>
        <p:spPr>
          <a:xfrm>
            <a:off x="5755005" y="1715135"/>
            <a:ext cx="812165" cy="606425"/>
          </a:xfrm>
          <a:prstGeom prst="roundRect">
            <a:avLst>
              <a:gd name="adj" fmla="val 16667"/>
            </a:avLst>
          </a:prstGeom>
          <a:noFill/>
          <a:ln w="38100" cap="flat" cmpd="sng">
            <a:solidFill>
              <a:srgbClr val="FF0000"/>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sp>
        <p:nvSpPr>
          <p:cNvPr id="143373" name="圆角矩形 22"/>
          <p:cNvSpPr/>
          <p:nvPr/>
        </p:nvSpPr>
        <p:spPr>
          <a:xfrm>
            <a:off x="7118350" y="1676400"/>
            <a:ext cx="1012825" cy="838200"/>
          </a:xfrm>
          <a:prstGeom prst="roundRect">
            <a:avLst>
              <a:gd name="adj" fmla="val 16667"/>
            </a:avLst>
          </a:prstGeom>
          <a:noFill/>
          <a:ln w="38100" cap="flat" cmpd="sng">
            <a:solidFill>
              <a:srgbClr val="FF0000"/>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sp>
        <p:nvSpPr>
          <p:cNvPr id="143374" name="圆角矩形 23"/>
          <p:cNvSpPr/>
          <p:nvPr/>
        </p:nvSpPr>
        <p:spPr>
          <a:xfrm>
            <a:off x="10775315" y="1684020"/>
            <a:ext cx="719138" cy="696913"/>
          </a:xfrm>
          <a:prstGeom prst="roundRect">
            <a:avLst>
              <a:gd name="adj" fmla="val 16667"/>
            </a:avLst>
          </a:prstGeom>
          <a:noFill/>
          <a:ln w="38100" cap="flat" cmpd="sng">
            <a:solidFill>
              <a:srgbClr val="FF0000"/>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cxnSp>
        <p:nvCxnSpPr>
          <p:cNvPr id="143376" name="直接箭头连接符 18"/>
          <p:cNvCxnSpPr/>
          <p:nvPr/>
        </p:nvCxnSpPr>
        <p:spPr>
          <a:xfrm>
            <a:off x="5553075" y="2456180"/>
            <a:ext cx="3478530" cy="1842135"/>
          </a:xfrm>
          <a:prstGeom prst="straightConnector1">
            <a:avLst/>
          </a:prstGeom>
          <a:ln w="57150" cap="flat" cmpd="sng">
            <a:solidFill>
              <a:srgbClr val="00B050"/>
            </a:solidFill>
            <a:prstDash val="solid"/>
            <a:headEnd type="none" w="med" len="med"/>
            <a:tailEnd type="triangle" w="med" len="med"/>
          </a:ln>
        </p:spPr>
      </p:cxnSp>
      <p:cxnSp>
        <p:nvCxnSpPr>
          <p:cNvPr id="143377" name="直接箭头连接符 28"/>
          <p:cNvCxnSpPr/>
          <p:nvPr/>
        </p:nvCxnSpPr>
        <p:spPr>
          <a:xfrm>
            <a:off x="6940550" y="2456180"/>
            <a:ext cx="570230" cy="1783715"/>
          </a:xfrm>
          <a:prstGeom prst="straightConnector1">
            <a:avLst/>
          </a:prstGeom>
          <a:ln w="57150" cap="flat" cmpd="sng">
            <a:solidFill>
              <a:srgbClr val="00B050"/>
            </a:solidFill>
            <a:prstDash val="solid"/>
            <a:headEnd type="none" w="med" len="med"/>
            <a:tailEnd type="triangle" w="med" len="med"/>
          </a:ln>
        </p:spPr>
      </p:cxnSp>
      <p:cxnSp>
        <p:nvCxnSpPr>
          <p:cNvPr id="143378" name="直接箭头连接符 31"/>
          <p:cNvCxnSpPr/>
          <p:nvPr/>
        </p:nvCxnSpPr>
        <p:spPr>
          <a:xfrm flipH="1">
            <a:off x="7648575" y="2441575"/>
            <a:ext cx="915035" cy="1834515"/>
          </a:xfrm>
          <a:prstGeom prst="straightConnector1">
            <a:avLst/>
          </a:prstGeom>
          <a:ln w="57150" cap="flat" cmpd="sng">
            <a:solidFill>
              <a:srgbClr val="00B050"/>
            </a:solidFill>
            <a:prstDash val="solid"/>
            <a:headEnd type="none" w="med" len="med"/>
            <a:tailEnd type="triangle" w="med" len="med"/>
          </a:ln>
        </p:spPr>
      </p:cxnSp>
      <p:cxnSp>
        <p:nvCxnSpPr>
          <p:cNvPr id="143379" name="直接箭头连接符 33"/>
          <p:cNvCxnSpPr/>
          <p:nvPr/>
        </p:nvCxnSpPr>
        <p:spPr>
          <a:xfrm flipH="1">
            <a:off x="7795895" y="2441575"/>
            <a:ext cx="1250315" cy="1859915"/>
          </a:xfrm>
          <a:prstGeom prst="straightConnector1">
            <a:avLst/>
          </a:prstGeom>
          <a:ln w="57150" cap="flat" cmpd="sng">
            <a:solidFill>
              <a:srgbClr val="00B050"/>
            </a:solidFill>
            <a:prstDash val="solid"/>
            <a:headEnd type="none" w="med" len="med"/>
            <a:tailEnd type="triangle" w="med" len="med"/>
          </a:ln>
        </p:spPr>
      </p:cxnSp>
      <p:cxnSp>
        <p:nvCxnSpPr>
          <p:cNvPr id="143380" name="直接箭头连接符 37"/>
          <p:cNvCxnSpPr/>
          <p:nvPr/>
        </p:nvCxnSpPr>
        <p:spPr>
          <a:xfrm>
            <a:off x="9557068" y="2436813"/>
            <a:ext cx="1179512" cy="1868487"/>
          </a:xfrm>
          <a:prstGeom prst="straightConnector1">
            <a:avLst/>
          </a:prstGeom>
          <a:ln w="57150" cap="flat" cmpd="sng">
            <a:solidFill>
              <a:srgbClr val="00B050"/>
            </a:solidFill>
            <a:prstDash val="solid"/>
            <a:headEnd type="none" w="med" len="med"/>
            <a:tailEnd type="triangle" w="med" len="med"/>
          </a:ln>
        </p:spPr>
      </p:cxnSp>
      <p:cxnSp>
        <p:nvCxnSpPr>
          <p:cNvPr id="143381" name="直接箭头连接符 39"/>
          <p:cNvCxnSpPr/>
          <p:nvPr/>
        </p:nvCxnSpPr>
        <p:spPr>
          <a:xfrm>
            <a:off x="9823768" y="2430463"/>
            <a:ext cx="1179512" cy="1868487"/>
          </a:xfrm>
          <a:prstGeom prst="straightConnector1">
            <a:avLst/>
          </a:prstGeom>
          <a:ln w="57150" cap="flat" cmpd="sng">
            <a:solidFill>
              <a:srgbClr val="00B050"/>
            </a:solidFill>
            <a:prstDash val="solid"/>
            <a:headEnd type="none" w="med" len="med"/>
            <a:tailEnd type="triangle" w="med" len="med"/>
          </a:ln>
        </p:spPr>
      </p:cxnSp>
      <p:sp>
        <p:nvSpPr>
          <p:cNvPr id="143382" name="圆角矩形 23"/>
          <p:cNvSpPr/>
          <p:nvPr/>
        </p:nvSpPr>
        <p:spPr>
          <a:xfrm>
            <a:off x="954723" y="1714818"/>
            <a:ext cx="422275" cy="698500"/>
          </a:xfrm>
          <a:prstGeom prst="roundRect">
            <a:avLst>
              <a:gd name="adj" fmla="val 16667"/>
            </a:avLst>
          </a:prstGeom>
          <a:noFill/>
          <a:ln w="38100" cap="flat" cmpd="sng">
            <a:solidFill>
              <a:srgbClr val="FF0000"/>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cxnSp>
        <p:nvCxnSpPr>
          <p:cNvPr id="143370" name="直接连接符 8"/>
          <p:cNvCxnSpPr/>
          <p:nvPr/>
        </p:nvCxnSpPr>
        <p:spPr>
          <a:xfrm>
            <a:off x="609600" y="3867150"/>
            <a:ext cx="11009630" cy="21590"/>
          </a:xfrm>
          <a:prstGeom prst="line">
            <a:avLst/>
          </a:prstGeom>
          <a:ln w="38100" cap="flat" cmpd="sng">
            <a:solidFill>
              <a:srgbClr val="0070C0"/>
            </a:solidFill>
            <a:prstDash val="dash"/>
            <a:headEnd type="none" w="med" len="med"/>
            <a:tailEnd type="none" w="med" len="med"/>
          </a:ln>
        </p:spPr>
      </p:cxnSp>
    </p:spTree>
    <p:custDataLst>
      <p:tags r:id="rId13"/>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 name="矩形 15"/>
          <p:cNvSpPr/>
          <p:nvPr userDrawn="1">
            <p:custDataLst>
              <p:tags r:id="rId1"/>
            </p:custDataLst>
          </p:nvPr>
        </p:nvSpPr>
        <p:spPr>
          <a:xfrm>
            <a:off x="0" y="0"/>
            <a:ext cx="4279347"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4" name="图片 13"/>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5" name="文本框 4"/>
          <p:cNvSpPr txBox="1"/>
          <p:nvPr>
            <p:custDataLst>
              <p:tags r:id="rId6"/>
            </p:custDataLst>
          </p:nvPr>
        </p:nvSpPr>
        <p:spPr>
          <a:xfrm>
            <a:off x="609555" y="609566"/>
            <a:ext cx="3073425" cy="3797808"/>
          </a:xfrm>
          <a:prstGeom prst="rect">
            <a:avLst/>
          </a:prstGeom>
          <a:noFill/>
        </p:spPr>
        <p:txBody>
          <a:bodyPr wrap="square" rtlCol="0" anchor="ctr">
            <a:noAutofit/>
          </a:bodyPr>
          <a:p>
            <a:pPr marL="0" indent="0" algn="l">
              <a:lnSpc>
                <a:spcPct val="100000"/>
              </a:lnSpc>
              <a:spcBef>
                <a:spcPts val="0"/>
              </a:spcBef>
              <a:spcAft>
                <a:spcPts val="0"/>
              </a:spcAft>
              <a:buSzPct val="100000"/>
              <a:buNone/>
            </a:pPr>
            <a:r>
              <a:rPr lang="zh-CN" altLang="en-US" sz="4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出口货物已补税（未退税）证明</a:t>
            </a:r>
            <a:endParaRPr lang="zh-CN" altLang="en-US" sz="4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7"/>
            </p:custDataLst>
          </p:nvPr>
        </p:nvSpPr>
        <p:spPr>
          <a:xfrm>
            <a:off x="609555" y="4711975"/>
            <a:ext cx="3073425" cy="1536459"/>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l">
              <a:lnSpc>
                <a:spcPct val="130000"/>
              </a:lnSpc>
              <a:spcBef>
                <a:spcPts val="0"/>
              </a:spcBef>
              <a:spcAft>
                <a:spcPts val="800"/>
              </a:spcAft>
              <a:buSzPct val="100000"/>
              <a:buNone/>
            </a:pPr>
            <a:r>
              <a:rPr lang="zh-CN" altLang="en-US" sz="1800" u="none" strike="noStrike" spc="2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出口货物已补税（未退税）证明-新旧表单对比</a:t>
            </a:r>
            <a:endParaRPr lang="zh-CN" altLang="en-US" sz="1800" u="none" strike="noStrike" spc="2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8" name="椭圆 7"/>
          <p:cNvSpPr/>
          <p:nvPr>
            <p:custDataLst>
              <p:tags r:id="rId8"/>
            </p:custDataLst>
          </p:nvPr>
        </p:nvSpPr>
        <p:spPr>
          <a:xfrm>
            <a:off x="5384800" y="89535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9" name="朋友圈_001"/>
          <p:cNvSpPr>
            <a:spLocks noChangeAspect="1"/>
          </p:cNvSpPr>
          <p:nvPr>
            <p:custDataLst>
              <p:tags r:id="rId9"/>
            </p:custDataLst>
          </p:nvPr>
        </p:nvSpPr>
        <p:spPr bwMode="auto">
          <a:xfrm>
            <a:off x="5433695" y="943610"/>
            <a:ext cx="122555" cy="122555"/>
          </a:xfrm>
          <a:custGeom>
            <a:avLst/>
            <a:gdLst>
              <a:gd name="connsiteX0" fmla="*/ 18488 w 609050"/>
              <a:gd name="connsiteY0" fmla="*/ 408715 h 608133"/>
              <a:gd name="connsiteX1" fmla="*/ 313028 w 609050"/>
              <a:gd name="connsiteY1" fmla="*/ 408715 h 608133"/>
              <a:gd name="connsiteX2" fmla="*/ 206953 w 609050"/>
              <a:gd name="connsiteY2" fmla="*/ 592115 h 608133"/>
              <a:gd name="connsiteX3" fmla="*/ 18488 w 609050"/>
              <a:gd name="connsiteY3" fmla="*/ 408715 h 608133"/>
              <a:gd name="connsiteX4" fmla="*/ 399533 w 609050"/>
              <a:gd name="connsiteY4" fmla="*/ 348946 h 608133"/>
              <a:gd name="connsiteX5" fmla="*/ 505460 w 609050"/>
              <a:gd name="connsiteY5" fmla="*/ 532271 h 608133"/>
              <a:gd name="connsiteX6" fmla="*/ 304491 w 609050"/>
              <a:gd name="connsiteY6" fmla="*/ 608133 h 608133"/>
              <a:gd name="connsiteX7" fmla="*/ 252201 w 609050"/>
              <a:gd name="connsiteY7" fmla="*/ 603539 h 608133"/>
              <a:gd name="connsiteX8" fmla="*/ 390862 w 609050"/>
              <a:gd name="connsiteY8" fmla="*/ 244298 h 608133"/>
              <a:gd name="connsiteX9" fmla="*/ 603101 w 609050"/>
              <a:gd name="connsiteY9" fmla="*/ 244298 h 608133"/>
              <a:gd name="connsiteX10" fmla="*/ 609050 w 609050"/>
              <a:gd name="connsiteY10" fmla="*/ 304026 h 608133"/>
              <a:gd name="connsiteX11" fmla="*/ 538004 w 609050"/>
              <a:gd name="connsiteY11" fmla="*/ 498898 h 608133"/>
              <a:gd name="connsiteX12" fmla="*/ 70934 w 609050"/>
              <a:gd name="connsiteY12" fmla="*/ 109165 h 608133"/>
              <a:gd name="connsiteX13" fmla="*/ 218188 w 609050"/>
              <a:gd name="connsiteY13" fmla="*/ 363836 h 608133"/>
              <a:gd name="connsiteX14" fmla="*/ 5949 w 609050"/>
              <a:gd name="connsiteY14" fmla="*/ 363836 h 608133"/>
              <a:gd name="connsiteX15" fmla="*/ 0 w 609050"/>
              <a:gd name="connsiteY15" fmla="*/ 304006 h 608133"/>
              <a:gd name="connsiteX16" fmla="*/ 70934 w 609050"/>
              <a:gd name="connsiteY16" fmla="*/ 109165 h 608133"/>
              <a:gd name="connsiteX17" fmla="*/ 402112 w 609050"/>
              <a:gd name="connsiteY17" fmla="*/ 16018 h 608133"/>
              <a:gd name="connsiteX18" fmla="*/ 590420 w 609050"/>
              <a:gd name="connsiteY18" fmla="*/ 199488 h 608133"/>
              <a:gd name="connsiteX19" fmla="*/ 295951 w 609050"/>
              <a:gd name="connsiteY19" fmla="*/ 199488 h 608133"/>
              <a:gd name="connsiteX20" fmla="*/ 304447 w 609050"/>
              <a:gd name="connsiteY20" fmla="*/ 0 h 608133"/>
              <a:gd name="connsiteX21" fmla="*/ 356849 w 609050"/>
              <a:gd name="connsiteY21" fmla="*/ 4482 h 608133"/>
              <a:gd name="connsiteX22" fmla="*/ 209517 w 609050"/>
              <a:gd name="connsiteY22" fmla="*/ 259187 h 608133"/>
              <a:gd name="connsiteX23" fmla="*/ 103590 w 609050"/>
              <a:gd name="connsiteY23" fmla="*/ 75862 h 608133"/>
              <a:gd name="connsiteX24" fmla="*/ 304447 w 609050"/>
              <a:gd name="connsiteY24"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050" h="608133">
                <a:moveTo>
                  <a:pt x="18488" y="408715"/>
                </a:moveTo>
                <a:lnTo>
                  <a:pt x="313028" y="408715"/>
                </a:lnTo>
                <a:lnTo>
                  <a:pt x="206953" y="592115"/>
                </a:lnTo>
                <a:cubicBezTo>
                  <a:pt x="119736" y="562650"/>
                  <a:pt x="50254" y="494757"/>
                  <a:pt x="18488" y="408715"/>
                </a:cubicBezTo>
                <a:close/>
                <a:moveTo>
                  <a:pt x="399533" y="348946"/>
                </a:moveTo>
                <a:lnTo>
                  <a:pt x="505460" y="532271"/>
                </a:lnTo>
                <a:cubicBezTo>
                  <a:pt x="451823" y="579446"/>
                  <a:pt x="381467" y="608133"/>
                  <a:pt x="304491" y="608133"/>
                </a:cubicBezTo>
                <a:cubicBezTo>
                  <a:pt x="286650" y="608133"/>
                  <a:pt x="269145" y="606564"/>
                  <a:pt x="252201" y="603539"/>
                </a:cubicBezTo>
                <a:close/>
                <a:moveTo>
                  <a:pt x="390862" y="244298"/>
                </a:moveTo>
                <a:lnTo>
                  <a:pt x="603101" y="244298"/>
                </a:lnTo>
                <a:cubicBezTo>
                  <a:pt x="606917" y="263684"/>
                  <a:pt x="609050" y="283631"/>
                  <a:pt x="609050" y="304026"/>
                </a:cubicBezTo>
                <a:cubicBezTo>
                  <a:pt x="609050" y="378210"/>
                  <a:pt x="582338" y="446118"/>
                  <a:pt x="538004" y="498898"/>
                </a:cubicBezTo>
                <a:close/>
                <a:moveTo>
                  <a:pt x="70934" y="109165"/>
                </a:moveTo>
                <a:lnTo>
                  <a:pt x="218188" y="363836"/>
                </a:lnTo>
                <a:lnTo>
                  <a:pt x="5949" y="363836"/>
                </a:lnTo>
                <a:cubicBezTo>
                  <a:pt x="2020" y="344453"/>
                  <a:pt x="0" y="324509"/>
                  <a:pt x="0" y="304006"/>
                </a:cubicBezTo>
                <a:cubicBezTo>
                  <a:pt x="0" y="229946"/>
                  <a:pt x="26712" y="162049"/>
                  <a:pt x="70934" y="109165"/>
                </a:cubicBezTo>
                <a:close/>
                <a:moveTo>
                  <a:pt x="402112" y="16018"/>
                </a:moveTo>
                <a:cubicBezTo>
                  <a:pt x="489196" y="45494"/>
                  <a:pt x="558774" y="113413"/>
                  <a:pt x="590420" y="199488"/>
                </a:cubicBezTo>
                <a:lnTo>
                  <a:pt x="295951" y="199488"/>
                </a:lnTo>
                <a:close/>
                <a:moveTo>
                  <a:pt x="304447" y="0"/>
                </a:moveTo>
                <a:cubicBezTo>
                  <a:pt x="322288" y="0"/>
                  <a:pt x="339793" y="1569"/>
                  <a:pt x="356849" y="4482"/>
                </a:cubicBezTo>
                <a:lnTo>
                  <a:pt x="209517" y="259187"/>
                </a:lnTo>
                <a:lnTo>
                  <a:pt x="103590" y="75862"/>
                </a:lnTo>
                <a:cubicBezTo>
                  <a:pt x="157227" y="28686"/>
                  <a:pt x="227583" y="0"/>
                  <a:pt x="304447" y="0"/>
                </a:cubicBezTo>
                <a:close/>
              </a:path>
            </a:pathLst>
          </a:custGeom>
          <a:solidFill>
            <a:schemeClr val="lt1"/>
          </a:solidFill>
          <a:ln>
            <a:noFill/>
          </a:ln>
        </p:spPr>
        <p:txBody>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0" name="文本框 49"/>
          <p:cNvSpPr txBox="1"/>
          <p:nvPr>
            <p:custDataLst>
              <p:tags r:id="rId10"/>
            </p:custDataLst>
          </p:nvPr>
        </p:nvSpPr>
        <p:spPr>
          <a:xfrm>
            <a:off x="5615940" y="1083945"/>
            <a:ext cx="5457190" cy="690245"/>
          </a:xfrm>
          <a:prstGeom prst="rect">
            <a:avLst/>
          </a:prstGeom>
          <a:noFill/>
        </p:spPr>
        <p:txBody>
          <a:bodyPr wrap="square" rtlCol="0">
            <a:normAutofit fontScale="90000"/>
          </a:bodyPr>
          <a:p>
            <a:pPr marL="0" lvl="0" indent="0" algn="l">
              <a:lnSpc>
                <a:spcPct val="130000"/>
              </a:lnSpc>
              <a:spcBef>
                <a:spcPts val="400"/>
              </a:spcBef>
              <a:spcAft>
                <a:spcPts val="0"/>
              </a:spcAft>
              <a:buSzPct val="100000"/>
            </a:pPr>
            <a:r>
              <a:rPr lang="en-US" altLang="zh-CN" sz="13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外贸企业“已办理退（免）税”的填写对应的进项凭证号，生产企业不填写。同一报关单对应的进货凭证超过2个的，应分行进行填写。（新增项目）</a:t>
            </a:r>
            <a:endParaRPr lang="en-US" altLang="zh-CN" sz="13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文本框 51"/>
          <p:cNvSpPr txBox="1"/>
          <p:nvPr>
            <p:custDataLst>
              <p:tags r:id="rId11"/>
            </p:custDataLst>
          </p:nvPr>
        </p:nvSpPr>
        <p:spPr>
          <a:xfrm>
            <a:off x="5615940" y="870585"/>
            <a:ext cx="5457190" cy="263525"/>
          </a:xfrm>
          <a:prstGeom prst="rect">
            <a:avLst/>
          </a:prstGeom>
          <a:noFill/>
        </p:spPr>
        <p:txBody>
          <a:bodyPr wrap="square" rtlCol="0">
            <a:normAutofit fontScale="70000"/>
          </a:bodyPr>
          <a:p>
            <a:pPr marL="0" indent="0" algn="l">
              <a:lnSpc>
                <a:spcPct val="100000"/>
              </a:lnSpc>
              <a:spcBef>
                <a:spcPts val="0"/>
              </a:spcBef>
              <a:spcAft>
                <a:spcPts val="0"/>
              </a:spcAft>
              <a:buSzPct val="100000"/>
            </a:pPr>
            <a:r>
              <a:rPr lang="en-US" altLang="zh-CN" sz="1400" b="1" dirty="0">
                <a:solidFill>
                  <a:schemeClr val="dk1">
                    <a:lumMod val="85000"/>
                    <a:lumOff val="15000"/>
                  </a:schemeClr>
                </a:solidFill>
                <a:latin typeface="微软雅黑" panose="020B0503020204020204" pitchFamily="34" charset="-122"/>
                <a:ea typeface="微软雅黑" panose="020B0503020204020204" pitchFamily="34" charset="-122"/>
              </a:rPr>
              <a:t>进货凭证号码</a:t>
            </a:r>
            <a:endParaRPr lang="en-US" altLang="zh-CN" sz="1400" b="1"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45" name="椭圆 44"/>
          <p:cNvSpPr/>
          <p:nvPr>
            <p:custDataLst>
              <p:tags r:id="rId12"/>
            </p:custDataLst>
          </p:nvPr>
        </p:nvSpPr>
        <p:spPr>
          <a:xfrm>
            <a:off x="5384800" y="188468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23" name="标签_001"/>
          <p:cNvSpPr>
            <a:spLocks noChangeAspect="1"/>
          </p:cNvSpPr>
          <p:nvPr>
            <p:custDataLst>
              <p:tags r:id="rId13"/>
            </p:custDataLst>
          </p:nvPr>
        </p:nvSpPr>
        <p:spPr bwMode="auto">
          <a:xfrm>
            <a:off x="5438775" y="1933575"/>
            <a:ext cx="111760" cy="121920"/>
          </a:xfrm>
          <a:custGeom>
            <a:avLst/>
            <a:gdLst>
              <a:gd name="T0" fmla="*/ 399 w 409"/>
              <a:gd name="T1" fmla="*/ 57 h 446"/>
              <a:gd name="T2" fmla="*/ 241 w 409"/>
              <a:gd name="T3" fmla="*/ 47 h 446"/>
              <a:gd name="T4" fmla="*/ 10 w 409"/>
              <a:gd name="T5" fmla="*/ 278 h 446"/>
              <a:gd name="T6" fmla="*/ 178 w 409"/>
              <a:gd name="T7" fmla="*/ 446 h 446"/>
              <a:gd name="T8" fmla="*/ 409 w 409"/>
              <a:gd name="T9" fmla="*/ 214 h 446"/>
              <a:gd name="T10" fmla="*/ 399 w 409"/>
              <a:gd name="T11" fmla="*/ 57 h 446"/>
              <a:gd name="T12" fmla="*/ 365 w 409"/>
              <a:gd name="T13" fmla="*/ 149 h 446"/>
              <a:gd name="T14" fmla="*/ 307 w 409"/>
              <a:gd name="T15" fmla="*/ 149 h 446"/>
              <a:gd name="T16" fmla="*/ 307 w 409"/>
              <a:gd name="T17" fmla="*/ 91 h 446"/>
              <a:gd name="T18" fmla="*/ 365 w 409"/>
              <a:gd name="T19" fmla="*/ 91 h 446"/>
              <a:gd name="T20" fmla="*/ 365 w 409"/>
              <a:gd name="T21" fmla="*/ 149 h 446"/>
              <a:gd name="T22" fmla="*/ 17 w 409"/>
              <a:gd name="T23" fmla="*/ 248 h 446"/>
              <a:gd name="T24" fmla="*/ 0 w 409"/>
              <a:gd name="T25" fmla="*/ 231 h 446"/>
              <a:gd name="T26" fmla="*/ 231 w 409"/>
              <a:gd name="T27" fmla="*/ 0 h 446"/>
              <a:gd name="T28" fmla="*/ 389 w 409"/>
              <a:gd name="T29" fmla="*/ 10 h 446"/>
              <a:gd name="T30" fmla="*/ 391 w 409"/>
              <a:gd name="T31" fmla="*/ 33 h 446"/>
              <a:gd name="T32" fmla="*/ 241 w 409"/>
              <a:gd name="T33" fmla="*/ 23 h 446"/>
              <a:gd name="T34" fmla="*/ 17 w 409"/>
              <a:gd name="T35" fmla="*/ 24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9" h="446">
                <a:moveTo>
                  <a:pt x="399" y="57"/>
                </a:moveTo>
                <a:lnTo>
                  <a:pt x="241" y="47"/>
                </a:lnTo>
                <a:lnTo>
                  <a:pt x="10" y="278"/>
                </a:lnTo>
                <a:lnTo>
                  <a:pt x="178" y="446"/>
                </a:lnTo>
                <a:lnTo>
                  <a:pt x="409" y="214"/>
                </a:lnTo>
                <a:lnTo>
                  <a:pt x="399" y="57"/>
                </a:lnTo>
                <a:close/>
                <a:moveTo>
                  <a:pt x="365" y="149"/>
                </a:moveTo>
                <a:cubicBezTo>
                  <a:pt x="349" y="165"/>
                  <a:pt x="323" y="165"/>
                  <a:pt x="307" y="149"/>
                </a:cubicBezTo>
                <a:cubicBezTo>
                  <a:pt x="291" y="133"/>
                  <a:pt x="291" y="107"/>
                  <a:pt x="307" y="91"/>
                </a:cubicBezTo>
                <a:cubicBezTo>
                  <a:pt x="323" y="75"/>
                  <a:pt x="349" y="75"/>
                  <a:pt x="365" y="91"/>
                </a:cubicBezTo>
                <a:cubicBezTo>
                  <a:pt x="381" y="107"/>
                  <a:pt x="381" y="133"/>
                  <a:pt x="365" y="149"/>
                </a:cubicBezTo>
                <a:close/>
                <a:moveTo>
                  <a:pt x="17" y="248"/>
                </a:moveTo>
                <a:lnTo>
                  <a:pt x="0" y="231"/>
                </a:lnTo>
                <a:lnTo>
                  <a:pt x="231" y="0"/>
                </a:lnTo>
                <a:lnTo>
                  <a:pt x="389" y="10"/>
                </a:lnTo>
                <a:lnTo>
                  <a:pt x="391" y="33"/>
                </a:lnTo>
                <a:lnTo>
                  <a:pt x="241" y="23"/>
                </a:lnTo>
                <a:lnTo>
                  <a:pt x="17" y="248"/>
                </a:lnTo>
                <a:close/>
              </a:path>
            </a:pathLst>
          </a:custGeom>
          <a:solidFill>
            <a:schemeClr val="lt1"/>
          </a:solidFill>
          <a:ln>
            <a:noFill/>
          </a:ln>
        </p:spPr>
        <p:txBody>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14"/>
            </p:custDataLst>
          </p:nvPr>
        </p:nvSpPr>
        <p:spPr>
          <a:xfrm>
            <a:off x="5616575" y="2073275"/>
            <a:ext cx="5457190" cy="690245"/>
          </a:xfrm>
          <a:prstGeom prst="rect">
            <a:avLst/>
          </a:prstGeom>
          <a:noFill/>
        </p:spPr>
        <p:txBody>
          <a:bodyPr wrap="square" rtlCol="0">
            <a:normAutofit/>
          </a:bodyPr>
          <a:p>
            <a:pPr marL="0" lvl="0" indent="0" algn="l">
              <a:lnSpc>
                <a:spcPct val="130000"/>
              </a:lnSpc>
              <a:spcBef>
                <a:spcPts val="400"/>
              </a:spcBef>
              <a:spcAft>
                <a:spcPts val="0"/>
              </a:spcAft>
              <a:buSzPct val="100000"/>
            </a:pPr>
            <a:r>
              <a:rPr lang="en-US" altLang="zh-CN" sz="13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填写“增值税”或“消费税”（新增项目，整合原表分税种填写）</a:t>
            </a:r>
            <a:endParaRPr lang="en-US" altLang="zh-CN" sz="13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5"/>
            </p:custDataLst>
          </p:nvPr>
        </p:nvSpPr>
        <p:spPr>
          <a:xfrm>
            <a:off x="5616575" y="1859915"/>
            <a:ext cx="5457190" cy="263525"/>
          </a:xfrm>
          <a:prstGeom prst="rect">
            <a:avLst/>
          </a:prstGeom>
          <a:noFill/>
        </p:spPr>
        <p:txBody>
          <a:bodyPr wrap="square" rtlCol="0">
            <a:normAutofit fontScale="70000"/>
          </a:bodyPr>
          <a:p>
            <a:pPr marL="0" indent="0" algn="l">
              <a:lnSpc>
                <a:spcPct val="100000"/>
              </a:lnSpc>
              <a:spcBef>
                <a:spcPts val="0"/>
              </a:spcBef>
              <a:spcAft>
                <a:spcPts val="0"/>
              </a:spcAft>
              <a:buSzPct val="100000"/>
            </a:pPr>
            <a:r>
              <a:rPr lang="en-US" altLang="zh-CN" sz="1400" b="1" dirty="0">
                <a:solidFill>
                  <a:schemeClr val="dk1">
                    <a:lumMod val="85000"/>
                    <a:lumOff val="15000"/>
                  </a:schemeClr>
                </a:solidFill>
                <a:latin typeface="微软雅黑" panose="020B0503020204020204" pitchFamily="34" charset="-122"/>
                <a:ea typeface="微软雅黑" panose="020B0503020204020204" pitchFamily="34" charset="-122"/>
              </a:rPr>
              <a:t>税种</a:t>
            </a:r>
            <a:endParaRPr lang="en-US" altLang="zh-CN" sz="1400" b="1"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3" name="椭圆 12"/>
          <p:cNvSpPr/>
          <p:nvPr>
            <p:custDataLst>
              <p:tags r:id="rId16"/>
            </p:custDataLst>
          </p:nvPr>
        </p:nvSpPr>
        <p:spPr>
          <a:xfrm>
            <a:off x="5384800" y="287401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17"/>
            </p:custDataLst>
          </p:nvPr>
        </p:nvSpPr>
        <p:spPr>
          <a:xfrm>
            <a:off x="5616575" y="3062605"/>
            <a:ext cx="5457190" cy="690245"/>
          </a:xfrm>
          <a:prstGeom prst="rect">
            <a:avLst/>
          </a:prstGeom>
          <a:noFill/>
        </p:spPr>
        <p:txBody>
          <a:bodyPr wrap="square" rtlCol="0">
            <a:normAutofit/>
          </a:bodyPr>
          <a:p>
            <a:pPr marL="0" lvl="0" indent="0" algn="l">
              <a:lnSpc>
                <a:spcPct val="130000"/>
              </a:lnSpc>
              <a:spcBef>
                <a:spcPts val="400"/>
              </a:spcBef>
              <a:spcAft>
                <a:spcPts val="0"/>
              </a:spcAft>
              <a:buSzPct val="100000"/>
            </a:pPr>
            <a:r>
              <a:rPr lang="en-US" altLang="zh-CN" sz="13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根据申请办理的业务，在“退运”“修改报关单”“撤销报关单”三种业务类型中选择一项填写。（新增项目）</a:t>
            </a:r>
            <a:endParaRPr lang="en-US" altLang="zh-CN" sz="13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custDataLst>
              <p:tags r:id="rId18"/>
            </p:custDataLst>
          </p:nvPr>
        </p:nvSpPr>
        <p:spPr>
          <a:xfrm>
            <a:off x="5616575" y="2849245"/>
            <a:ext cx="5457190" cy="263525"/>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1000" b="1" dirty="0">
                <a:solidFill>
                  <a:schemeClr val="dk1">
                    <a:lumMod val="85000"/>
                    <a:lumOff val="15000"/>
                  </a:schemeClr>
                </a:solidFill>
                <a:latin typeface="微软雅黑" panose="020B0503020204020204" pitchFamily="34" charset="-122"/>
                <a:ea typeface="微软雅黑" panose="020B0503020204020204" pitchFamily="34" charset="-122"/>
              </a:rPr>
              <a:t>业务类型</a:t>
            </a:r>
            <a:endParaRPr lang="en-US" altLang="zh-CN" sz="1000" b="1" dirty="0">
              <a:solidFill>
                <a:schemeClr val="dk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19"/>
            </p:custDataLst>
          </p:nvPr>
        </p:nvPicPr>
        <p:blipFill rotWithShape="1">
          <a:blip r:embed="rId20"/>
          <a:srcRect/>
          <a:stretch>
            <a:fillRect/>
          </a:stretch>
        </p:blipFill>
        <p:spPr>
          <a:xfrm>
            <a:off x="4876794" y="4385472"/>
            <a:ext cx="6705650" cy="1782578"/>
          </a:xfrm>
          <a:custGeom>
            <a:avLst/>
            <a:gdLst/>
            <a:ahLst/>
            <a:cxnLst>
              <a:cxn ang="3">
                <a:pos x="hc" y="t"/>
              </a:cxn>
              <a:cxn ang="cd2">
                <a:pos x="l" y="vc"/>
              </a:cxn>
              <a:cxn ang="cd4">
                <a:pos x="hc" y="b"/>
              </a:cxn>
              <a:cxn ang="0">
                <a:pos x="r" y="vc"/>
              </a:cxn>
            </a:cxnLst>
            <a:rect l="l" t="t" r="r" b="b"/>
            <a:pathLst>
              <a:path w="10560" h="4300">
                <a:moveTo>
                  <a:pt x="0" y="0"/>
                </a:moveTo>
                <a:lnTo>
                  <a:pt x="10560" y="0"/>
                </a:lnTo>
                <a:lnTo>
                  <a:pt x="10560" y="4300"/>
                </a:lnTo>
                <a:lnTo>
                  <a:pt x="0" y="4300"/>
                </a:lnTo>
                <a:lnTo>
                  <a:pt x="0" y="0"/>
                </a:lnTo>
                <a:close/>
              </a:path>
            </a:pathLst>
          </a:custGeom>
        </p:spPr>
      </p:pic>
      <p:grpSp>
        <p:nvGrpSpPr>
          <p:cNvPr id="227" name="icon"/>
          <p:cNvGrpSpPr/>
          <p:nvPr>
            <p:custDataLst>
              <p:tags r:id="rId21"/>
            </p:custDataLst>
          </p:nvPr>
        </p:nvGrpSpPr>
        <p:grpSpPr>
          <a:xfrm rot="0">
            <a:off x="5459542" y="2922905"/>
            <a:ext cx="70226" cy="121920"/>
            <a:chOff x="13940192" y="18585447"/>
            <a:chExt cx="1070726" cy="1522642"/>
          </a:xfrm>
          <a:solidFill>
            <a:schemeClr val="accent1"/>
          </a:solidFill>
        </p:grpSpPr>
        <p:sp>
          <p:nvSpPr>
            <p:cNvPr id="228" name="PA-任意多边形 4032"/>
            <p:cNvSpPr/>
            <p:nvPr>
              <p:custDataLst>
                <p:tags r:id="rId22"/>
              </p:custDataLst>
            </p:nvPr>
          </p:nvSpPr>
          <p:spPr bwMode="auto">
            <a:xfrm>
              <a:off x="14013197" y="18786101"/>
              <a:ext cx="924393" cy="1024328"/>
            </a:xfrm>
            <a:custGeom>
              <a:avLst/>
              <a:gdLst>
                <a:gd name="connsiteX0" fmla="*/ 464028 w 924393"/>
                <a:gd name="connsiteY0" fmla="*/ 1024332 h 1024327"/>
                <a:gd name="connsiteX1" fmla="*/ 449952 w 924393"/>
                <a:gd name="connsiteY1" fmla="*/ 1019860 h 1024327"/>
                <a:gd name="connsiteX2" fmla="*/ 86251 w 924393"/>
                <a:gd name="connsiteY2" fmla="*/ 762646 h 1024327"/>
                <a:gd name="connsiteX3" fmla="*/ 5943 w 924393"/>
                <a:gd name="connsiteY3" fmla="*/ 563495 h 1024327"/>
                <a:gd name="connsiteX4" fmla="*/ 158686 w 924393"/>
                <a:gd name="connsiteY4" fmla="*/ 18777 h 1024327"/>
                <a:gd name="connsiteX5" fmla="*/ 182149 w 924393"/>
                <a:gd name="connsiteY5" fmla="*/ 1003 h 1024327"/>
                <a:gd name="connsiteX6" fmla="*/ 745900 w 924393"/>
                <a:gd name="connsiteY6" fmla="*/ 1003 h 1024327"/>
                <a:gd name="connsiteX7" fmla="*/ 769364 w 924393"/>
                <a:gd name="connsiteY7" fmla="*/ 18777 h 1024327"/>
                <a:gd name="connsiteX8" fmla="*/ 921856 w 924393"/>
                <a:gd name="connsiteY8" fmla="*/ 562492 h 1024327"/>
                <a:gd name="connsiteX9" fmla="*/ 841798 w 924393"/>
                <a:gd name="connsiteY9" fmla="*/ 762643 h 1024327"/>
                <a:gd name="connsiteX10" fmla="*/ 762290 w 924393"/>
                <a:gd name="connsiteY10" fmla="*/ 818845 h 1024327"/>
                <a:gd name="connsiteX11" fmla="*/ 728337 w 924393"/>
                <a:gd name="connsiteY11" fmla="*/ 813017 h 1024327"/>
                <a:gd name="connsiteX12" fmla="*/ 734165 w 924393"/>
                <a:gd name="connsiteY12" fmla="*/ 779064 h 1024327"/>
                <a:gd name="connsiteX13" fmla="*/ 813663 w 924393"/>
                <a:gd name="connsiteY13" fmla="*/ 722862 h 1024327"/>
                <a:gd name="connsiteX14" fmla="*/ 874684 w 924393"/>
                <a:gd name="connsiteY14" fmla="*/ 574673 h 1024327"/>
                <a:gd name="connsiteX15" fmla="*/ 727423 w 924393"/>
                <a:gd name="connsiteY15" fmla="*/ 49728 h 1024327"/>
                <a:gd name="connsiteX16" fmla="*/ 200630 w 924393"/>
                <a:gd name="connsiteY16" fmla="*/ 49728 h 1024327"/>
                <a:gd name="connsiteX17" fmla="*/ 53119 w 924393"/>
                <a:gd name="connsiteY17" fmla="*/ 575669 h 1024327"/>
                <a:gd name="connsiteX18" fmla="*/ 114404 w 924393"/>
                <a:gd name="connsiteY18" fmla="*/ 722858 h 1024327"/>
                <a:gd name="connsiteX19" fmla="*/ 464028 w 924393"/>
                <a:gd name="connsiteY19" fmla="*/ 970121 h 1024327"/>
                <a:gd name="connsiteX20" fmla="*/ 513806 w 924393"/>
                <a:gd name="connsiteY20" fmla="*/ 934908 h 1024327"/>
                <a:gd name="connsiteX21" fmla="*/ 547770 w 924393"/>
                <a:gd name="connsiteY21" fmla="*/ 940736 h 1024327"/>
                <a:gd name="connsiteX22" fmla="*/ 541952 w 924393"/>
                <a:gd name="connsiteY22" fmla="*/ 974689 h 1024327"/>
                <a:gd name="connsiteX23" fmla="*/ 478105 w 924393"/>
                <a:gd name="connsiteY23" fmla="*/ 1019849 h 1024327"/>
                <a:gd name="connsiteX24" fmla="*/ 464028 w 924393"/>
                <a:gd name="connsiteY24" fmla="*/ 1024332 h 102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4393" h="1024327">
                  <a:moveTo>
                    <a:pt x="464028" y="1024332"/>
                  </a:moveTo>
                  <a:cubicBezTo>
                    <a:pt x="459099" y="1024332"/>
                    <a:pt x="454177" y="1022833"/>
                    <a:pt x="449952" y="1019860"/>
                  </a:cubicBezTo>
                  <a:lnTo>
                    <a:pt x="86251" y="762646"/>
                  </a:lnTo>
                  <a:cubicBezTo>
                    <a:pt x="18984" y="715063"/>
                    <a:pt x="-11795" y="638749"/>
                    <a:pt x="5943" y="563495"/>
                  </a:cubicBezTo>
                  <a:lnTo>
                    <a:pt x="158686" y="18777"/>
                  </a:lnTo>
                  <a:cubicBezTo>
                    <a:pt x="161634" y="8259"/>
                    <a:pt x="171227" y="1003"/>
                    <a:pt x="182149" y="1003"/>
                  </a:cubicBezTo>
                  <a:lnTo>
                    <a:pt x="745900" y="1003"/>
                  </a:lnTo>
                  <a:cubicBezTo>
                    <a:pt x="756822" y="1003"/>
                    <a:pt x="766408" y="8259"/>
                    <a:pt x="769364" y="18777"/>
                  </a:cubicBezTo>
                  <a:lnTo>
                    <a:pt x="921856" y="562492"/>
                  </a:lnTo>
                  <a:cubicBezTo>
                    <a:pt x="939845" y="638752"/>
                    <a:pt x="909065" y="715059"/>
                    <a:pt x="841798" y="762643"/>
                  </a:cubicBezTo>
                  <a:lnTo>
                    <a:pt x="762290" y="818845"/>
                  </a:lnTo>
                  <a:cubicBezTo>
                    <a:pt x="751283" y="826622"/>
                    <a:pt x="736078" y="823984"/>
                    <a:pt x="728337" y="813017"/>
                  </a:cubicBezTo>
                  <a:cubicBezTo>
                    <a:pt x="720571" y="802020"/>
                    <a:pt x="723172" y="786820"/>
                    <a:pt x="734165" y="779064"/>
                  </a:cubicBezTo>
                  <a:lnTo>
                    <a:pt x="813663" y="722862"/>
                  </a:lnTo>
                  <a:cubicBezTo>
                    <a:pt x="864380" y="686978"/>
                    <a:pt x="887768" y="630208"/>
                    <a:pt x="874684" y="574673"/>
                  </a:cubicBezTo>
                  <a:lnTo>
                    <a:pt x="727423" y="49728"/>
                  </a:lnTo>
                  <a:lnTo>
                    <a:pt x="200630" y="49728"/>
                  </a:lnTo>
                  <a:lnTo>
                    <a:pt x="53119" y="575669"/>
                  </a:lnTo>
                  <a:cubicBezTo>
                    <a:pt x="40285" y="630204"/>
                    <a:pt x="63669" y="686974"/>
                    <a:pt x="114404" y="722858"/>
                  </a:cubicBezTo>
                  <a:lnTo>
                    <a:pt x="464028" y="970121"/>
                  </a:lnTo>
                  <a:lnTo>
                    <a:pt x="513806" y="934908"/>
                  </a:lnTo>
                  <a:cubicBezTo>
                    <a:pt x="524824" y="927131"/>
                    <a:pt x="540003" y="929744"/>
                    <a:pt x="547770" y="940736"/>
                  </a:cubicBezTo>
                  <a:cubicBezTo>
                    <a:pt x="555536" y="951708"/>
                    <a:pt x="552934" y="966912"/>
                    <a:pt x="541952" y="974689"/>
                  </a:cubicBezTo>
                  <a:lnTo>
                    <a:pt x="478105" y="1019849"/>
                  </a:lnTo>
                  <a:cubicBezTo>
                    <a:pt x="473879" y="1022833"/>
                    <a:pt x="468957" y="1024332"/>
                    <a:pt x="464028" y="1024332"/>
                  </a:cubicBez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29" name="PA-任意多边形 4034"/>
            <p:cNvSpPr/>
            <p:nvPr>
              <p:custDataLst>
                <p:tags r:id="rId23"/>
              </p:custDataLst>
            </p:nvPr>
          </p:nvSpPr>
          <p:spPr bwMode="auto">
            <a:xfrm>
              <a:off x="13940192" y="19608417"/>
              <a:ext cx="1070726" cy="499672"/>
            </a:xfrm>
            <a:custGeom>
              <a:avLst/>
              <a:gdLst>
                <a:gd name="connsiteX0" fmla="*/ 1048698 w 1070725"/>
                <a:gd name="connsiteY0" fmla="*/ 500484 h 499672"/>
                <a:gd name="connsiteX1" fmla="*/ 25369 w 1070725"/>
                <a:gd name="connsiteY1" fmla="*/ 500484 h 499672"/>
                <a:gd name="connsiteX2" fmla="*/ 1003 w 1070725"/>
                <a:gd name="connsiteY2" fmla="*/ 476118 h 499672"/>
                <a:gd name="connsiteX3" fmla="*/ 1003 w 1070725"/>
                <a:gd name="connsiteY3" fmla="*/ 303992 h 499672"/>
                <a:gd name="connsiteX4" fmla="*/ 223082 w 1070725"/>
                <a:gd name="connsiteY4" fmla="*/ 65409 h 499672"/>
                <a:gd name="connsiteX5" fmla="*/ 532090 w 1070725"/>
                <a:gd name="connsiteY5" fmla="*/ 1501 h 499672"/>
                <a:gd name="connsiteX6" fmla="*/ 541966 w 1070725"/>
                <a:gd name="connsiteY6" fmla="*/ 1501 h 499672"/>
                <a:gd name="connsiteX7" fmla="*/ 850974 w 1070725"/>
                <a:gd name="connsiteY7" fmla="*/ 65409 h 499672"/>
                <a:gd name="connsiteX8" fmla="*/ 1073060 w 1070725"/>
                <a:gd name="connsiteY8" fmla="*/ 303992 h 499672"/>
                <a:gd name="connsiteX9" fmla="*/ 1073060 w 1070725"/>
                <a:gd name="connsiteY9" fmla="*/ 476118 h 499672"/>
                <a:gd name="connsiteX10" fmla="*/ 1048698 w 1070725"/>
                <a:gd name="connsiteY10" fmla="*/ 500484 h 499672"/>
                <a:gd name="connsiteX11" fmla="*/ 49735 w 1070725"/>
                <a:gd name="connsiteY11" fmla="*/ 451755 h 499672"/>
                <a:gd name="connsiteX12" fmla="*/ 1024335 w 1070725"/>
                <a:gd name="connsiteY12" fmla="*/ 451755 h 499672"/>
                <a:gd name="connsiteX13" fmla="*/ 1024335 w 1070725"/>
                <a:gd name="connsiteY13" fmla="*/ 303995 h 499672"/>
                <a:gd name="connsiteX14" fmla="*/ 848415 w 1070725"/>
                <a:gd name="connsiteY14" fmla="*/ 114120 h 499672"/>
                <a:gd name="connsiteX15" fmla="*/ 843475 w 1070725"/>
                <a:gd name="connsiteY15" fmla="*/ 113620 h 499672"/>
                <a:gd name="connsiteX16" fmla="*/ 537037 w 1070725"/>
                <a:gd name="connsiteY16" fmla="*/ 50258 h 499672"/>
                <a:gd name="connsiteX17" fmla="*/ 230592 w 1070725"/>
                <a:gd name="connsiteY17" fmla="*/ 113620 h 499672"/>
                <a:gd name="connsiteX18" fmla="*/ 225652 w 1070725"/>
                <a:gd name="connsiteY18" fmla="*/ 114120 h 499672"/>
                <a:gd name="connsiteX19" fmla="*/ 49735 w 1070725"/>
                <a:gd name="connsiteY19" fmla="*/ 303995 h 499672"/>
                <a:gd name="connsiteX20" fmla="*/ 49735 w 1070725"/>
                <a:gd name="connsiteY20" fmla="*/ 451755 h 49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0725" h="499672">
                  <a:moveTo>
                    <a:pt x="1048698" y="500484"/>
                  </a:moveTo>
                  <a:lnTo>
                    <a:pt x="25369" y="500484"/>
                  </a:lnTo>
                  <a:cubicBezTo>
                    <a:pt x="11914" y="500484"/>
                    <a:pt x="1003" y="489588"/>
                    <a:pt x="1003" y="476118"/>
                  </a:cubicBezTo>
                  <a:lnTo>
                    <a:pt x="1003" y="303992"/>
                  </a:lnTo>
                  <a:cubicBezTo>
                    <a:pt x="1003" y="173342"/>
                    <a:pt x="100388" y="66858"/>
                    <a:pt x="223082" y="65409"/>
                  </a:cubicBezTo>
                  <a:lnTo>
                    <a:pt x="532090" y="1501"/>
                  </a:lnTo>
                  <a:cubicBezTo>
                    <a:pt x="535349" y="837"/>
                    <a:pt x="538704" y="837"/>
                    <a:pt x="541966" y="1501"/>
                  </a:cubicBezTo>
                  <a:lnTo>
                    <a:pt x="850974" y="65409"/>
                  </a:lnTo>
                  <a:cubicBezTo>
                    <a:pt x="973675" y="66858"/>
                    <a:pt x="1073060" y="173338"/>
                    <a:pt x="1073060" y="303992"/>
                  </a:cubicBezTo>
                  <a:lnTo>
                    <a:pt x="1073060" y="476118"/>
                  </a:lnTo>
                  <a:cubicBezTo>
                    <a:pt x="1073064" y="489588"/>
                    <a:pt x="1062153" y="500484"/>
                    <a:pt x="1048698" y="500484"/>
                  </a:cubicBezTo>
                  <a:close/>
                  <a:moveTo>
                    <a:pt x="49735" y="451755"/>
                  </a:moveTo>
                  <a:lnTo>
                    <a:pt x="1024335" y="451755"/>
                  </a:lnTo>
                  <a:lnTo>
                    <a:pt x="1024335" y="303995"/>
                  </a:lnTo>
                  <a:cubicBezTo>
                    <a:pt x="1024335" y="199300"/>
                    <a:pt x="945423" y="114120"/>
                    <a:pt x="848415" y="114120"/>
                  </a:cubicBezTo>
                  <a:cubicBezTo>
                    <a:pt x="846762" y="114120"/>
                    <a:pt x="845106" y="113956"/>
                    <a:pt x="843475" y="113620"/>
                  </a:cubicBezTo>
                  <a:lnTo>
                    <a:pt x="537037" y="50258"/>
                  </a:lnTo>
                  <a:lnTo>
                    <a:pt x="230592" y="113620"/>
                  </a:lnTo>
                  <a:cubicBezTo>
                    <a:pt x="228961" y="113956"/>
                    <a:pt x="227308" y="114120"/>
                    <a:pt x="225652" y="114120"/>
                  </a:cubicBezTo>
                  <a:cubicBezTo>
                    <a:pt x="128648" y="114120"/>
                    <a:pt x="49735" y="199300"/>
                    <a:pt x="49735" y="303995"/>
                  </a:cubicBezTo>
                  <a:lnTo>
                    <a:pt x="49735" y="451755"/>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0" name="PA-任意多边形 4036"/>
            <p:cNvSpPr/>
            <p:nvPr>
              <p:custDataLst>
                <p:tags r:id="rId24"/>
              </p:custDataLst>
            </p:nvPr>
          </p:nvSpPr>
          <p:spPr bwMode="auto">
            <a:xfrm>
              <a:off x="14330033" y="19483311"/>
              <a:ext cx="292665" cy="180091"/>
            </a:xfrm>
            <a:custGeom>
              <a:avLst/>
              <a:gdLst>
                <a:gd name="connsiteX0" fmla="*/ 147193 w 292665"/>
                <a:gd name="connsiteY0" fmla="*/ 291523 h 289096"/>
                <a:gd name="connsiteX1" fmla="*/ 14469 w 292665"/>
                <a:gd name="connsiteY1" fmla="*/ 260354 h 289096"/>
                <a:gd name="connsiteX2" fmla="*/ 1003 w 292665"/>
                <a:gd name="connsiteY2" fmla="*/ 238561 h 289096"/>
                <a:gd name="connsiteX3" fmla="*/ 1003 w 292665"/>
                <a:gd name="connsiteY3" fmla="*/ 25369 h 289096"/>
                <a:gd name="connsiteX4" fmla="*/ 25369 w 292665"/>
                <a:gd name="connsiteY4" fmla="*/ 1003 h 289096"/>
                <a:gd name="connsiteX5" fmla="*/ 269020 w 292665"/>
                <a:gd name="connsiteY5" fmla="*/ 1003 h 289096"/>
                <a:gd name="connsiteX6" fmla="*/ 293386 w 292665"/>
                <a:gd name="connsiteY6" fmla="*/ 25369 h 289096"/>
                <a:gd name="connsiteX7" fmla="*/ 293386 w 292665"/>
                <a:gd name="connsiteY7" fmla="*/ 238561 h 289096"/>
                <a:gd name="connsiteX8" fmla="*/ 279920 w 292665"/>
                <a:gd name="connsiteY8" fmla="*/ 260354 h 289096"/>
                <a:gd name="connsiteX9" fmla="*/ 147193 w 292665"/>
                <a:gd name="connsiteY9" fmla="*/ 291523 h 289096"/>
                <a:gd name="connsiteX10" fmla="*/ 49732 w 292665"/>
                <a:gd name="connsiteY10" fmla="*/ 222997 h 289096"/>
                <a:gd name="connsiteX11" fmla="*/ 244650 w 292665"/>
                <a:gd name="connsiteY11" fmla="*/ 222997 h 289096"/>
                <a:gd name="connsiteX12" fmla="*/ 244650 w 292665"/>
                <a:gd name="connsiteY12" fmla="*/ 49732 h 289096"/>
                <a:gd name="connsiteX13" fmla="*/ 49732 w 292665"/>
                <a:gd name="connsiteY13" fmla="*/ 49732 h 289096"/>
                <a:gd name="connsiteX14" fmla="*/ 49732 w 292665"/>
                <a:gd name="connsiteY14" fmla="*/ 222997 h 289096"/>
                <a:gd name="connsiteX15" fmla="*/ 269016 w 292665"/>
                <a:gd name="connsiteY15" fmla="*/ 238561 h 289096"/>
                <a:gd name="connsiteX16" fmla="*/ 269256 w 292665"/>
                <a:gd name="connsiteY16" fmla="*/ 238561 h 289096"/>
                <a:gd name="connsiteX17" fmla="*/ 269016 w 292665"/>
                <a:gd name="connsiteY17" fmla="*/ 238561 h 289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2665" h="289096">
                  <a:moveTo>
                    <a:pt x="147193" y="291523"/>
                  </a:moveTo>
                  <a:cubicBezTo>
                    <a:pt x="101605" y="291523"/>
                    <a:pt x="56024" y="281126"/>
                    <a:pt x="14469" y="260354"/>
                  </a:cubicBezTo>
                  <a:cubicBezTo>
                    <a:pt x="6214" y="256211"/>
                    <a:pt x="1003" y="247795"/>
                    <a:pt x="1003" y="238561"/>
                  </a:cubicBezTo>
                  <a:lnTo>
                    <a:pt x="1003" y="25369"/>
                  </a:lnTo>
                  <a:cubicBezTo>
                    <a:pt x="1003" y="11903"/>
                    <a:pt x="11914" y="1003"/>
                    <a:pt x="25369" y="1003"/>
                  </a:cubicBezTo>
                  <a:lnTo>
                    <a:pt x="269020" y="1003"/>
                  </a:lnTo>
                  <a:cubicBezTo>
                    <a:pt x="282475" y="1003"/>
                    <a:pt x="293386" y="11899"/>
                    <a:pt x="293386" y="25369"/>
                  </a:cubicBezTo>
                  <a:lnTo>
                    <a:pt x="293386" y="238561"/>
                  </a:lnTo>
                  <a:cubicBezTo>
                    <a:pt x="293386" y="247795"/>
                    <a:pt x="288179" y="256214"/>
                    <a:pt x="279920" y="260354"/>
                  </a:cubicBezTo>
                  <a:cubicBezTo>
                    <a:pt x="238362" y="281126"/>
                    <a:pt x="192781" y="291523"/>
                    <a:pt x="147193" y="291523"/>
                  </a:cubicBezTo>
                  <a:close/>
                  <a:moveTo>
                    <a:pt x="49732" y="222997"/>
                  </a:moveTo>
                  <a:cubicBezTo>
                    <a:pt x="111716" y="249458"/>
                    <a:pt x="182666" y="249458"/>
                    <a:pt x="244650" y="222997"/>
                  </a:cubicBezTo>
                  <a:lnTo>
                    <a:pt x="244650" y="49732"/>
                  </a:lnTo>
                  <a:lnTo>
                    <a:pt x="49732" y="49732"/>
                  </a:lnTo>
                  <a:lnTo>
                    <a:pt x="49732" y="222997"/>
                  </a:lnTo>
                  <a:close/>
                  <a:moveTo>
                    <a:pt x="269016" y="238561"/>
                  </a:moveTo>
                  <a:lnTo>
                    <a:pt x="269256" y="238561"/>
                  </a:lnTo>
                  <a:lnTo>
                    <a:pt x="269016" y="238561"/>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1" name="PA-任意多边形 4038"/>
            <p:cNvSpPr/>
            <p:nvPr>
              <p:custDataLst>
                <p:tags r:id="rId25"/>
              </p:custDataLst>
            </p:nvPr>
          </p:nvSpPr>
          <p:spPr bwMode="auto">
            <a:xfrm>
              <a:off x="14159477" y="18816549"/>
              <a:ext cx="635297" cy="706679"/>
            </a:xfrm>
            <a:custGeom>
              <a:avLst/>
              <a:gdLst>
                <a:gd name="connsiteX0" fmla="*/ 409928 w 635297"/>
                <a:gd name="connsiteY0" fmla="*/ 707593 h 706679"/>
                <a:gd name="connsiteX1" fmla="*/ 225570 w 635297"/>
                <a:gd name="connsiteY1" fmla="*/ 707593 h 706679"/>
                <a:gd name="connsiteX2" fmla="*/ 1003 w 635297"/>
                <a:gd name="connsiteY2" fmla="*/ 483026 h 706679"/>
                <a:gd name="connsiteX3" fmla="*/ 1003 w 635297"/>
                <a:gd name="connsiteY3" fmla="*/ 84095 h 706679"/>
                <a:gd name="connsiteX4" fmla="*/ 84106 w 635297"/>
                <a:gd name="connsiteY4" fmla="*/ 1003 h 706679"/>
                <a:gd name="connsiteX5" fmla="*/ 551395 w 635297"/>
                <a:gd name="connsiteY5" fmla="*/ 1003 h 706679"/>
                <a:gd name="connsiteX6" fmla="*/ 634498 w 635297"/>
                <a:gd name="connsiteY6" fmla="*/ 84095 h 706679"/>
                <a:gd name="connsiteX7" fmla="*/ 634498 w 635297"/>
                <a:gd name="connsiteY7" fmla="*/ 483022 h 706679"/>
                <a:gd name="connsiteX8" fmla="*/ 409928 w 635297"/>
                <a:gd name="connsiteY8" fmla="*/ 707593 h 706679"/>
                <a:gd name="connsiteX9" fmla="*/ 84109 w 635297"/>
                <a:gd name="connsiteY9" fmla="*/ 49739 h 706679"/>
                <a:gd name="connsiteX10" fmla="*/ 49735 w 635297"/>
                <a:gd name="connsiteY10" fmla="*/ 84098 h 706679"/>
                <a:gd name="connsiteX11" fmla="*/ 49735 w 635297"/>
                <a:gd name="connsiteY11" fmla="*/ 483026 h 706679"/>
                <a:gd name="connsiteX12" fmla="*/ 225570 w 635297"/>
                <a:gd name="connsiteY12" fmla="*/ 658861 h 706679"/>
                <a:gd name="connsiteX13" fmla="*/ 409928 w 635297"/>
                <a:gd name="connsiteY13" fmla="*/ 658861 h 706679"/>
                <a:gd name="connsiteX14" fmla="*/ 585762 w 635297"/>
                <a:gd name="connsiteY14" fmla="*/ 483026 h 706679"/>
                <a:gd name="connsiteX15" fmla="*/ 585762 w 635297"/>
                <a:gd name="connsiteY15" fmla="*/ 84095 h 706679"/>
                <a:gd name="connsiteX16" fmla="*/ 551388 w 635297"/>
                <a:gd name="connsiteY16" fmla="*/ 49735 h 706679"/>
                <a:gd name="connsiteX17" fmla="*/ 84109 w 635297"/>
                <a:gd name="connsiteY17" fmla="*/ 49735 h 706679"/>
                <a:gd name="connsiteX18" fmla="*/ 84109 w 635297"/>
                <a:gd name="connsiteY18" fmla="*/ 49739 h 70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5297" h="706679">
                  <a:moveTo>
                    <a:pt x="409928" y="707593"/>
                  </a:moveTo>
                  <a:lnTo>
                    <a:pt x="225570" y="707593"/>
                  </a:lnTo>
                  <a:cubicBezTo>
                    <a:pt x="101748" y="707593"/>
                    <a:pt x="1003" y="606848"/>
                    <a:pt x="1003" y="483026"/>
                  </a:cubicBezTo>
                  <a:lnTo>
                    <a:pt x="1003" y="84095"/>
                  </a:lnTo>
                  <a:cubicBezTo>
                    <a:pt x="1003" y="38289"/>
                    <a:pt x="38275" y="1003"/>
                    <a:pt x="84106" y="1003"/>
                  </a:cubicBezTo>
                  <a:lnTo>
                    <a:pt x="551395" y="1003"/>
                  </a:lnTo>
                  <a:cubicBezTo>
                    <a:pt x="597219" y="1003"/>
                    <a:pt x="634498" y="38289"/>
                    <a:pt x="634498" y="84095"/>
                  </a:cubicBezTo>
                  <a:lnTo>
                    <a:pt x="634498" y="483022"/>
                  </a:lnTo>
                  <a:cubicBezTo>
                    <a:pt x="634495" y="606852"/>
                    <a:pt x="533750" y="707593"/>
                    <a:pt x="409928" y="707593"/>
                  </a:cubicBezTo>
                  <a:close/>
                  <a:moveTo>
                    <a:pt x="84109" y="49739"/>
                  </a:moveTo>
                  <a:cubicBezTo>
                    <a:pt x="65161" y="49739"/>
                    <a:pt x="49735" y="65157"/>
                    <a:pt x="49735" y="84098"/>
                  </a:cubicBezTo>
                  <a:lnTo>
                    <a:pt x="49735" y="483026"/>
                  </a:lnTo>
                  <a:cubicBezTo>
                    <a:pt x="49735" y="579987"/>
                    <a:pt x="128612" y="658861"/>
                    <a:pt x="225570" y="658861"/>
                  </a:cubicBezTo>
                  <a:lnTo>
                    <a:pt x="409928" y="658861"/>
                  </a:lnTo>
                  <a:cubicBezTo>
                    <a:pt x="506889" y="658861"/>
                    <a:pt x="585762" y="579984"/>
                    <a:pt x="585762" y="483026"/>
                  </a:cubicBezTo>
                  <a:lnTo>
                    <a:pt x="585762" y="84095"/>
                  </a:lnTo>
                  <a:cubicBezTo>
                    <a:pt x="585762" y="65157"/>
                    <a:pt x="570344" y="49735"/>
                    <a:pt x="551388" y="49735"/>
                  </a:cubicBezTo>
                  <a:lnTo>
                    <a:pt x="84109" y="49735"/>
                  </a:lnTo>
                  <a:lnTo>
                    <a:pt x="84109" y="49739"/>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2" name="PA-任意多边形 4040"/>
            <p:cNvSpPr/>
            <p:nvPr>
              <p:custDataLst>
                <p:tags r:id="rId26"/>
              </p:custDataLst>
            </p:nvPr>
          </p:nvSpPr>
          <p:spPr bwMode="auto">
            <a:xfrm>
              <a:off x="14159476" y="18803343"/>
              <a:ext cx="635297" cy="201136"/>
            </a:xfrm>
            <a:custGeom>
              <a:avLst/>
              <a:gdLst>
                <a:gd name="connsiteX0" fmla="*/ 307363 w 635297"/>
                <a:gd name="connsiteY0" fmla="*/ 366453 h 364046"/>
                <a:gd name="connsiteX1" fmla="*/ 280263 w 635297"/>
                <a:gd name="connsiteY1" fmla="*/ 365571 h 364046"/>
                <a:gd name="connsiteX2" fmla="*/ 21525 w 635297"/>
                <a:gd name="connsiteY2" fmla="*/ 324291 h 364046"/>
                <a:gd name="connsiteX3" fmla="*/ 1003 w 635297"/>
                <a:gd name="connsiteY3" fmla="*/ 300235 h 364046"/>
                <a:gd name="connsiteX4" fmla="*/ 1003 w 635297"/>
                <a:gd name="connsiteY4" fmla="*/ 25369 h 364046"/>
                <a:gd name="connsiteX5" fmla="*/ 25369 w 635297"/>
                <a:gd name="connsiteY5" fmla="*/ 1003 h 364046"/>
                <a:gd name="connsiteX6" fmla="*/ 610128 w 635297"/>
                <a:gd name="connsiteY6" fmla="*/ 1003 h 364046"/>
                <a:gd name="connsiteX7" fmla="*/ 634495 w 635297"/>
                <a:gd name="connsiteY7" fmla="*/ 25369 h 364046"/>
                <a:gd name="connsiteX8" fmla="*/ 634495 w 635297"/>
                <a:gd name="connsiteY8" fmla="*/ 300235 h 364046"/>
                <a:gd name="connsiteX9" fmla="*/ 613712 w 635297"/>
                <a:gd name="connsiteY9" fmla="*/ 324337 h 364046"/>
                <a:gd name="connsiteX10" fmla="*/ 337082 w 635297"/>
                <a:gd name="connsiteY10" fmla="*/ 365457 h 364046"/>
                <a:gd name="connsiteX11" fmla="*/ 307363 w 635297"/>
                <a:gd name="connsiteY11" fmla="*/ 366453 h 364046"/>
                <a:gd name="connsiteX12" fmla="*/ 49735 w 635297"/>
                <a:gd name="connsiteY12" fmla="*/ 279463 h 364046"/>
                <a:gd name="connsiteX13" fmla="*/ 285684 w 635297"/>
                <a:gd name="connsiteY13" fmla="*/ 317199 h 364046"/>
                <a:gd name="connsiteX14" fmla="*/ 332022 w 635297"/>
                <a:gd name="connsiteY14" fmla="*/ 317035 h 364046"/>
                <a:gd name="connsiteX15" fmla="*/ 585766 w 635297"/>
                <a:gd name="connsiteY15" fmla="*/ 279228 h 364046"/>
                <a:gd name="connsiteX16" fmla="*/ 585766 w 635297"/>
                <a:gd name="connsiteY16" fmla="*/ 49735 h 364046"/>
                <a:gd name="connsiteX17" fmla="*/ 49735 w 635297"/>
                <a:gd name="connsiteY17" fmla="*/ 49735 h 364046"/>
                <a:gd name="connsiteX18" fmla="*/ 49735 w 635297"/>
                <a:gd name="connsiteY18" fmla="*/ 279463 h 36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5297" h="364046">
                  <a:moveTo>
                    <a:pt x="307363" y="366453"/>
                  </a:moveTo>
                  <a:cubicBezTo>
                    <a:pt x="298115" y="366453"/>
                    <a:pt x="289150" y="366142"/>
                    <a:pt x="280263" y="365571"/>
                  </a:cubicBezTo>
                  <a:lnTo>
                    <a:pt x="21525" y="324291"/>
                  </a:lnTo>
                  <a:cubicBezTo>
                    <a:pt x="9701" y="322410"/>
                    <a:pt x="1003" y="312206"/>
                    <a:pt x="1003" y="300235"/>
                  </a:cubicBezTo>
                  <a:lnTo>
                    <a:pt x="1003" y="25369"/>
                  </a:lnTo>
                  <a:cubicBezTo>
                    <a:pt x="1003" y="11903"/>
                    <a:pt x="11914" y="1003"/>
                    <a:pt x="25369" y="1003"/>
                  </a:cubicBezTo>
                  <a:lnTo>
                    <a:pt x="610128" y="1003"/>
                  </a:lnTo>
                  <a:cubicBezTo>
                    <a:pt x="623584" y="1003"/>
                    <a:pt x="634495" y="11899"/>
                    <a:pt x="634495" y="25369"/>
                  </a:cubicBezTo>
                  <a:lnTo>
                    <a:pt x="634495" y="300235"/>
                  </a:lnTo>
                  <a:cubicBezTo>
                    <a:pt x="634495" y="312295"/>
                    <a:pt x="625657" y="322553"/>
                    <a:pt x="613712" y="324337"/>
                  </a:cubicBezTo>
                  <a:lnTo>
                    <a:pt x="337082" y="365457"/>
                  </a:lnTo>
                  <a:cubicBezTo>
                    <a:pt x="326757" y="366121"/>
                    <a:pt x="316903" y="366453"/>
                    <a:pt x="307363" y="366453"/>
                  </a:cubicBezTo>
                  <a:close/>
                  <a:moveTo>
                    <a:pt x="49735" y="279463"/>
                  </a:moveTo>
                  <a:lnTo>
                    <a:pt x="285684" y="317199"/>
                  </a:lnTo>
                  <a:cubicBezTo>
                    <a:pt x="299511" y="318009"/>
                    <a:pt x="315829" y="318009"/>
                    <a:pt x="332022" y="317035"/>
                  </a:cubicBezTo>
                  <a:lnTo>
                    <a:pt x="585766" y="279228"/>
                  </a:lnTo>
                  <a:lnTo>
                    <a:pt x="585766" y="49735"/>
                  </a:lnTo>
                  <a:lnTo>
                    <a:pt x="49735" y="49735"/>
                  </a:lnTo>
                  <a:lnTo>
                    <a:pt x="49735" y="279463"/>
                  </a:ln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3" name="PA-任意多边形 4042"/>
            <p:cNvSpPr/>
            <p:nvPr>
              <p:custDataLst>
                <p:tags r:id="rId27"/>
              </p:custDataLst>
            </p:nvPr>
          </p:nvSpPr>
          <p:spPr bwMode="auto">
            <a:xfrm>
              <a:off x="14025826" y="18585447"/>
              <a:ext cx="888703" cy="364047"/>
            </a:xfrm>
            <a:custGeom>
              <a:avLst/>
              <a:gdLst>
                <a:gd name="connsiteX0" fmla="*/ 434986 w 888702"/>
                <a:gd name="connsiteY0" fmla="*/ 317031 h 317648"/>
                <a:gd name="connsiteX1" fmla="*/ 426220 w 888702"/>
                <a:gd name="connsiteY1" fmla="*/ 315386 h 317648"/>
                <a:gd name="connsiteX2" fmla="*/ 16603 w 888702"/>
                <a:gd name="connsiteY2" fmla="*/ 157371 h 317648"/>
                <a:gd name="connsiteX3" fmla="*/ 1038 w 888702"/>
                <a:gd name="connsiteY3" fmla="*/ 133341 h 317648"/>
                <a:gd name="connsiteX4" fmla="*/ 19087 w 888702"/>
                <a:gd name="connsiteY4" fmla="*/ 111120 h 317648"/>
                <a:gd name="connsiteX5" fmla="*/ 428697 w 888702"/>
                <a:gd name="connsiteY5" fmla="*/ 1838 h 317648"/>
                <a:gd name="connsiteX6" fmla="*/ 440978 w 888702"/>
                <a:gd name="connsiteY6" fmla="*/ 1741 h 317648"/>
                <a:gd name="connsiteX7" fmla="*/ 871599 w 888702"/>
                <a:gd name="connsiteY7" fmla="*/ 111023 h 317648"/>
                <a:gd name="connsiteX8" fmla="*/ 889934 w 888702"/>
                <a:gd name="connsiteY8" fmla="*/ 133391 h 317648"/>
                <a:gd name="connsiteX9" fmla="*/ 874005 w 888702"/>
                <a:gd name="connsiteY9" fmla="*/ 157518 h 317648"/>
                <a:gd name="connsiteX10" fmla="*/ 443373 w 888702"/>
                <a:gd name="connsiteY10" fmla="*/ 315532 h 317648"/>
                <a:gd name="connsiteX11" fmla="*/ 434986 w 888702"/>
                <a:gd name="connsiteY11" fmla="*/ 317031 h 317648"/>
                <a:gd name="connsiteX12" fmla="*/ 104035 w 888702"/>
                <a:gd name="connsiteY12" fmla="*/ 138884 h 317648"/>
                <a:gd name="connsiteX13" fmla="*/ 435196 w 888702"/>
                <a:gd name="connsiteY13" fmla="*/ 266636 h 317648"/>
                <a:gd name="connsiteX14" fmla="*/ 783300 w 888702"/>
                <a:gd name="connsiteY14" fmla="*/ 138909 h 317648"/>
                <a:gd name="connsiteX15" fmla="*/ 435135 w 888702"/>
                <a:gd name="connsiteY15" fmla="*/ 50538 h 317648"/>
                <a:gd name="connsiteX16" fmla="*/ 104035 w 888702"/>
                <a:gd name="connsiteY16" fmla="*/ 138884 h 31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8702" h="317648">
                  <a:moveTo>
                    <a:pt x="434986" y="317031"/>
                  </a:moveTo>
                  <a:cubicBezTo>
                    <a:pt x="432012" y="317031"/>
                    <a:pt x="429036" y="316481"/>
                    <a:pt x="426220" y="315386"/>
                  </a:cubicBezTo>
                  <a:lnTo>
                    <a:pt x="16603" y="157371"/>
                  </a:lnTo>
                  <a:cubicBezTo>
                    <a:pt x="6752" y="153588"/>
                    <a:pt x="474" y="143880"/>
                    <a:pt x="1038" y="133341"/>
                  </a:cubicBezTo>
                  <a:cubicBezTo>
                    <a:pt x="1606" y="122801"/>
                    <a:pt x="8890" y="113832"/>
                    <a:pt x="19087" y="111120"/>
                  </a:cubicBezTo>
                  <a:lnTo>
                    <a:pt x="428697" y="1838"/>
                  </a:lnTo>
                  <a:cubicBezTo>
                    <a:pt x="432716" y="767"/>
                    <a:pt x="436920" y="717"/>
                    <a:pt x="440978" y="1741"/>
                  </a:cubicBezTo>
                  <a:lnTo>
                    <a:pt x="871599" y="111023"/>
                  </a:lnTo>
                  <a:cubicBezTo>
                    <a:pt x="881949" y="113668"/>
                    <a:pt x="889384" y="122730"/>
                    <a:pt x="889934" y="133391"/>
                  </a:cubicBezTo>
                  <a:cubicBezTo>
                    <a:pt x="890494" y="144073"/>
                    <a:pt x="884019" y="153852"/>
                    <a:pt x="874005" y="157518"/>
                  </a:cubicBezTo>
                  <a:lnTo>
                    <a:pt x="443373" y="315532"/>
                  </a:lnTo>
                  <a:cubicBezTo>
                    <a:pt x="440668" y="316531"/>
                    <a:pt x="437823" y="317031"/>
                    <a:pt x="434986" y="317031"/>
                  </a:cubicBezTo>
                  <a:close/>
                  <a:moveTo>
                    <a:pt x="104035" y="138884"/>
                  </a:moveTo>
                  <a:lnTo>
                    <a:pt x="435196" y="266636"/>
                  </a:lnTo>
                  <a:lnTo>
                    <a:pt x="783300" y="138909"/>
                  </a:lnTo>
                  <a:lnTo>
                    <a:pt x="435135" y="50538"/>
                  </a:lnTo>
                  <a:lnTo>
                    <a:pt x="104035" y="138884"/>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4" name="PA-任意多边形 4044"/>
            <p:cNvSpPr/>
            <p:nvPr>
              <p:custDataLst>
                <p:tags r:id="rId28"/>
              </p:custDataLst>
            </p:nvPr>
          </p:nvSpPr>
          <p:spPr bwMode="auto">
            <a:xfrm>
              <a:off x="14573680" y="19839885"/>
              <a:ext cx="267681" cy="267681"/>
            </a:xfrm>
            <a:custGeom>
              <a:avLst/>
              <a:gdLst>
                <a:gd name="connsiteX0" fmla="*/ 244654 w 267681"/>
                <a:gd name="connsiteY0" fmla="*/ 269017 h 267681"/>
                <a:gd name="connsiteX1" fmla="*/ 25369 w 267681"/>
                <a:gd name="connsiteY1" fmla="*/ 269017 h 267681"/>
                <a:gd name="connsiteX2" fmla="*/ 1003 w 267681"/>
                <a:gd name="connsiteY2" fmla="*/ 244650 h 267681"/>
                <a:gd name="connsiteX3" fmla="*/ 1003 w 267681"/>
                <a:gd name="connsiteY3" fmla="*/ 25369 h 267681"/>
                <a:gd name="connsiteX4" fmla="*/ 25369 w 267681"/>
                <a:gd name="connsiteY4" fmla="*/ 1003 h 267681"/>
                <a:gd name="connsiteX5" fmla="*/ 244654 w 267681"/>
                <a:gd name="connsiteY5" fmla="*/ 1003 h 267681"/>
                <a:gd name="connsiteX6" fmla="*/ 269020 w 267681"/>
                <a:gd name="connsiteY6" fmla="*/ 25369 h 267681"/>
                <a:gd name="connsiteX7" fmla="*/ 269020 w 267681"/>
                <a:gd name="connsiteY7" fmla="*/ 244654 h 267681"/>
                <a:gd name="connsiteX8" fmla="*/ 244654 w 267681"/>
                <a:gd name="connsiteY8" fmla="*/ 269017 h 267681"/>
                <a:gd name="connsiteX9" fmla="*/ 49735 w 267681"/>
                <a:gd name="connsiteY9" fmla="*/ 220288 h 267681"/>
                <a:gd name="connsiteX10" fmla="*/ 220291 w 267681"/>
                <a:gd name="connsiteY10" fmla="*/ 220288 h 267681"/>
                <a:gd name="connsiteX11" fmla="*/ 220291 w 267681"/>
                <a:gd name="connsiteY11" fmla="*/ 49732 h 267681"/>
                <a:gd name="connsiteX12" fmla="*/ 49735 w 267681"/>
                <a:gd name="connsiteY12" fmla="*/ 49732 h 267681"/>
                <a:gd name="connsiteX13" fmla="*/ 49735 w 267681"/>
                <a:gd name="connsiteY13" fmla="*/ 220288 h 2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681" h="267681">
                  <a:moveTo>
                    <a:pt x="244654" y="269017"/>
                  </a:moveTo>
                  <a:lnTo>
                    <a:pt x="25369" y="269017"/>
                  </a:lnTo>
                  <a:cubicBezTo>
                    <a:pt x="11914" y="269017"/>
                    <a:pt x="1003" y="258120"/>
                    <a:pt x="1003" y="244650"/>
                  </a:cubicBezTo>
                  <a:lnTo>
                    <a:pt x="1003" y="25369"/>
                  </a:lnTo>
                  <a:cubicBezTo>
                    <a:pt x="1003" y="11903"/>
                    <a:pt x="11914" y="1003"/>
                    <a:pt x="25369" y="1003"/>
                  </a:cubicBezTo>
                  <a:lnTo>
                    <a:pt x="244654" y="1003"/>
                  </a:lnTo>
                  <a:cubicBezTo>
                    <a:pt x="258109" y="1003"/>
                    <a:pt x="269020" y="11899"/>
                    <a:pt x="269020" y="25369"/>
                  </a:cubicBezTo>
                  <a:lnTo>
                    <a:pt x="269020" y="244654"/>
                  </a:lnTo>
                  <a:cubicBezTo>
                    <a:pt x="269020" y="258120"/>
                    <a:pt x="258109" y="269017"/>
                    <a:pt x="244654" y="269017"/>
                  </a:cubicBezTo>
                  <a:close/>
                  <a:moveTo>
                    <a:pt x="49735" y="220288"/>
                  </a:moveTo>
                  <a:lnTo>
                    <a:pt x="220291" y="220288"/>
                  </a:lnTo>
                  <a:lnTo>
                    <a:pt x="220291" y="49732"/>
                  </a:lnTo>
                  <a:lnTo>
                    <a:pt x="49735" y="49732"/>
                  </a:lnTo>
                  <a:lnTo>
                    <a:pt x="49735" y="220288"/>
                  </a:ln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grpSp>
    </p:spTree>
    <p:custDataLst>
      <p:tags r:id="rId29"/>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 name="矩形 15"/>
          <p:cNvSpPr/>
          <p:nvPr userDrawn="1">
            <p:custDataLst>
              <p:tags r:id="rId1"/>
            </p:custDataLst>
          </p:nvPr>
        </p:nvSpPr>
        <p:spPr>
          <a:xfrm>
            <a:off x="0" y="0"/>
            <a:ext cx="4279347"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4" name="图片 13"/>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5" name="文本框 4"/>
          <p:cNvSpPr txBox="1"/>
          <p:nvPr>
            <p:custDataLst>
              <p:tags r:id="rId6"/>
            </p:custDataLst>
          </p:nvPr>
        </p:nvSpPr>
        <p:spPr>
          <a:xfrm>
            <a:off x="609555" y="609566"/>
            <a:ext cx="3073425" cy="3797808"/>
          </a:xfrm>
          <a:prstGeom prst="rect">
            <a:avLst/>
          </a:prstGeom>
          <a:noFill/>
        </p:spPr>
        <p:txBody>
          <a:bodyPr wrap="square" rtlCol="0" anchor="ctr">
            <a:noAutofit/>
          </a:bodyPr>
          <a:p>
            <a:pPr marL="0" indent="0" algn="l">
              <a:lnSpc>
                <a:spcPct val="100000"/>
              </a:lnSpc>
              <a:spcBef>
                <a:spcPts val="0"/>
              </a:spcBef>
              <a:spcAft>
                <a:spcPts val="0"/>
              </a:spcAft>
              <a:buSzPct val="100000"/>
              <a:buNone/>
            </a:pPr>
            <a:r>
              <a:rPr lang="zh-CN" altLang="en-US" sz="4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出口货物已补税（未退税）证明</a:t>
            </a:r>
            <a:endParaRPr lang="zh-CN" altLang="en-US" sz="4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7"/>
            </p:custDataLst>
          </p:nvPr>
        </p:nvSpPr>
        <p:spPr>
          <a:xfrm>
            <a:off x="609555" y="4711975"/>
            <a:ext cx="3073425" cy="1536459"/>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l">
              <a:lnSpc>
                <a:spcPct val="130000"/>
              </a:lnSpc>
              <a:spcBef>
                <a:spcPts val="0"/>
              </a:spcBef>
              <a:spcAft>
                <a:spcPts val="800"/>
              </a:spcAft>
              <a:buSzPct val="100000"/>
              <a:buNone/>
            </a:pPr>
            <a:r>
              <a:rPr lang="zh-CN" altLang="en-US" sz="1800" u="none" strike="noStrike" spc="2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出口货物已补税（未退税）证明-新旧表单对比</a:t>
            </a:r>
            <a:endParaRPr lang="zh-CN" altLang="en-US" sz="1800" u="none" strike="noStrike" spc="2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8" name="椭圆 7"/>
          <p:cNvSpPr/>
          <p:nvPr>
            <p:custDataLst>
              <p:tags r:id="rId8"/>
            </p:custDataLst>
          </p:nvPr>
        </p:nvSpPr>
        <p:spPr>
          <a:xfrm>
            <a:off x="4866640" y="63627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9" name="朋友圈_001"/>
          <p:cNvSpPr>
            <a:spLocks noChangeAspect="1"/>
          </p:cNvSpPr>
          <p:nvPr>
            <p:custDataLst>
              <p:tags r:id="rId9"/>
            </p:custDataLst>
          </p:nvPr>
        </p:nvSpPr>
        <p:spPr bwMode="auto">
          <a:xfrm>
            <a:off x="4915535" y="669290"/>
            <a:ext cx="122555" cy="122555"/>
          </a:xfrm>
          <a:custGeom>
            <a:avLst/>
            <a:gdLst>
              <a:gd name="connsiteX0" fmla="*/ 18488 w 609050"/>
              <a:gd name="connsiteY0" fmla="*/ 408715 h 608133"/>
              <a:gd name="connsiteX1" fmla="*/ 313028 w 609050"/>
              <a:gd name="connsiteY1" fmla="*/ 408715 h 608133"/>
              <a:gd name="connsiteX2" fmla="*/ 206953 w 609050"/>
              <a:gd name="connsiteY2" fmla="*/ 592115 h 608133"/>
              <a:gd name="connsiteX3" fmla="*/ 18488 w 609050"/>
              <a:gd name="connsiteY3" fmla="*/ 408715 h 608133"/>
              <a:gd name="connsiteX4" fmla="*/ 399533 w 609050"/>
              <a:gd name="connsiteY4" fmla="*/ 348946 h 608133"/>
              <a:gd name="connsiteX5" fmla="*/ 505460 w 609050"/>
              <a:gd name="connsiteY5" fmla="*/ 532271 h 608133"/>
              <a:gd name="connsiteX6" fmla="*/ 304491 w 609050"/>
              <a:gd name="connsiteY6" fmla="*/ 608133 h 608133"/>
              <a:gd name="connsiteX7" fmla="*/ 252201 w 609050"/>
              <a:gd name="connsiteY7" fmla="*/ 603539 h 608133"/>
              <a:gd name="connsiteX8" fmla="*/ 390862 w 609050"/>
              <a:gd name="connsiteY8" fmla="*/ 244298 h 608133"/>
              <a:gd name="connsiteX9" fmla="*/ 603101 w 609050"/>
              <a:gd name="connsiteY9" fmla="*/ 244298 h 608133"/>
              <a:gd name="connsiteX10" fmla="*/ 609050 w 609050"/>
              <a:gd name="connsiteY10" fmla="*/ 304026 h 608133"/>
              <a:gd name="connsiteX11" fmla="*/ 538004 w 609050"/>
              <a:gd name="connsiteY11" fmla="*/ 498898 h 608133"/>
              <a:gd name="connsiteX12" fmla="*/ 70934 w 609050"/>
              <a:gd name="connsiteY12" fmla="*/ 109165 h 608133"/>
              <a:gd name="connsiteX13" fmla="*/ 218188 w 609050"/>
              <a:gd name="connsiteY13" fmla="*/ 363836 h 608133"/>
              <a:gd name="connsiteX14" fmla="*/ 5949 w 609050"/>
              <a:gd name="connsiteY14" fmla="*/ 363836 h 608133"/>
              <a:gd name="connsiteX15" fmla="*/ 0 w 609050"/>
              <a:gd name="connsiteY15" fmla="*/ 304006 h 608133"/>
              <a:gd name="connsiteX16" fmla="*/ 70934 w 609050"/>
              <a:gd name="connsiteY16" fmla="*/ 109165 h 608133"/>
              <a:gd name="connsiteX17" fmla="*/ 402112 w 609050"/>
              <a:gd name="connsiteY17" fmla="*/ 16018 h 608133"/>
              <a:gd name="connsiteX18" fmla="*/ 590420 w 609050"/>
              <a:gd name="connsiteY18" fmla="*/ 199488 h 608133"/>
              <a:gd name="connsiteX19" fmla="*/ 295951 w 609050"/>
              <a:gd name="connsiteY19" fmla="*/ 199488 h 608133"/>
              <a:gd name="connsiteX20" fmla="*/ 304447 w 609050"/>
              <a:gd name="connsiteY20" fmla="*/ 0 h 608133"/>
              <a:gd name="connsiteX21" fmla="*/ 356849 w 609050"/>
              <a:gd name="connsiteY21" fmla="*/ 4482 h 608133"/>
              <a:gd name="connsiteX22" fmla="*/ 209517 w 609050"/>
              <a:gd name="connsiteY22" fmla="*/ 259187 h 608133"/>
              <a:gd name="connsiteX23" fmla="*/ 103590 w 609050"/>
              <a:gd name="connsiteY23" fmla="*/ 75862 h 608133"/>
              <a:gd name="connsiteX24" fmla="*/ 304447 w 609050"/>
              <a:gd name="connsiteY24"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050" h="608133">
                <a:moveTo>
                  <a:pt x="18488" y="408715"/>
                </a:moveTo>
                <a:lnTo>
                  <a:pt x="313028" y="408715"/>
                </a:lnTo>
                <a:lnTo>
                  <a:pt x="206953" y="592115"/>
                </a:lnTo>
                <a:cubicBezTo>
                  <a:pt x="119736" y="562650"/>
                  <a:pt x="50254" y="494757"/>
                  <a:pt x="18488" y="408715"/>
                </a:cubicBezTo>
                <a:close/>
                <a:moveTo>
                  <a:pt x="399533" y="348946"/>
                </a:moveTo>
                <a:lnTo>
                  <a:pt x="505460" y="532271"/>
                </a:lnTo>
                <a:cubicBezTo>
                  <a:pt x="451823" y="579446"/>
                  <a:pt x="381467" y="608133"/>
                  <a:pt x="304491" y="608133"/>
                </a:cubicBezTo>
                <a:cubicBezTo>
                  <a:pt x="286650" y="608133"/>
                  <a:pt x="269145" y="606564"/>
                  <a:pt x="252201" y="603539"/>
                </a:cubicBezTo>
                <a:close/>
                <a:moveTo>
                  <a:pt x="390862" y="244298"/>
                </a:moveTo>
                <a:lnTo>
                  <a:pt x="603101" y="244298"/>
                </a:lnTo>
                <a:cubicBezTo>
                  <a:pt x="606917" y="263684"/>
                  <a:pt x="609050" y="283631"/>
                  <a:pt x="609050" y="304026"/>
                </a:cubicBezTo>
                <a:cubicBezTo>
                  <a:pt x="609050" y="378210"/>
                  <a:pt x="582338" y="446118"/>
                  <a:pt x="538004" y="498898"/>
                </a:cubicBezTo>
                <a:close/>
                <a:moveTo>
                  <a:pt x="70934" y="109165"/>
                </a:moveTo>
                <a:lnTo>
                  <a:pt x="218188" y="363836"/>
                </a:lnTo>
                <a:lnTo>
                  <a:pt x="5949" y="363836"/>
                </a:lnTo>
                <a:cubicBezTo>
                  <a:pt x="2020" y="344453"/>
                  <a:pt x="0" y="324509"/>
                  <a:pt x="0" y="304006"/>
                </a:cubicBezTo>
                <a:cubicBezTo>
                  <a:pt x="0" y="229946"/>
                  <a:pt x="26712" y="162049"/>
                  <a:pt x="70934" y="109165"/>
                </a:cubicBezTo>
                <a:close/>
                <a:moveTo>
                  <a:pt x="402112" y="16018"/>
                </a:moveTo>
                <a:cubicBezTo>
                  <a:pt x="489196" y="45494"/>
                  <a:pt x="558774" y="113413"/>
                  <a:pt x="590420" y="199488"/>
                </a:cubicBezTo>
                <a:lnTo>
                  <a:pt x="295951" y="199488"/>
                </a:lnTo>
                <a:close/>
                <a:moveTo>
                  <a:pt x="304447" y="0"/>
                </a:moveTo>
                <a:cubicBezTo>
                  <a:pt x="322288" y="0"/>
                  <a:pt x="339793" y="1569"/>
                  <a:pt x="356849" y="4482"/>
                </a:cubicBezTo>
                <a:lnTo>
                  <a:pt x="209517" y="259187"/>
                </a:lnTo>
                <a:lnTo>
                  <a:pt x="103590" y="75862"/>
                </a:lnTo>
                <a:cubicBezTo>
                  <a:pt x="157227" y="28686"/>
                  <a:pt x="227583" y="0"/>
                  <a:pt x="304447" y="0"/>
                </a:cubicBezTo>
                <a:close/>
              </a:path>
            </a:pathLst>
          </a:custGeom>
          <a:solidFill>
            <a:schemeClr val="lt1"/>
          </a:solidFill>
          <a:ln>
            <a:noFill/>
          </a:ln>
        </p:spPr>
        <p:txBody>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0" name="文本框 49"/>
          <p:cNvSpPr txBox="1"/>
          <p:nvPr>
            <p:custDataLst>
              <p:tags r:id="rId10"/>
            </p:custDataLst>
          </p:nvPr>
        </p:nvSpPr>
        <p:spPr>
          <a:xfrm>
            <a:off x="5086350" y="779145"/>
            <a:ext cx="6376670" cy="690245"/>
          </a:xfrm>
          <a:prstGeom prst="rect">
            <a:avLst/>
          </a:prstGeom>
          <a:noFill/>
        </p:spPr>
        <p:txBody>
          <a:bodyPr wrap="square" rtlCol="0">
            <a:noAutofit/>
          </a:bodyPr>
          <a:p>
            <a:pPr marL="0" indent="0" algn="just">
              <a:buFont typeface="Wingdings" panose="05000000000000000000" pitchFamily="2" charset="2"/>
              <a:buNone/>
            </a:pPr>
            <a:r>
              <a:rPr lang="zh-CN" altLang="en-US" sz="1600" dirty="0">
                <a:latin typeface="华文楷体" panose="02010600040101010101" pitchFamily="2" charset="-122"/>
                <a:ea typeface="华文楷体" panose="02010600040101010101" pitchFamily="2" charset="-122"/>
                <a:sym typeface="+mn-ea"/>
              </a:rPr>
              <a:t>根据实际情况，在“尚未申报退（免）税”“已办理退（免）税”中选择一项填写。若本栏次选择“尚未申报退（免）税”，不填写第</a:t>
            </a:r>
            <a:r>
              <a:rPr lang="en-US" altLang="zh-CN" sz="1600" dirty="0">
                <a:latin typeface="华文楷体" panose="02010600040101010101" pitchFamily="2" charset="-122"/>
                <a:ea typeface="华文楷体" panose="02010600040101010101" pitchFamily="2" charset="-122"/>
                <a:sym typeface="+mn-ea"/>
              </a:rPr>
              <a:t>8</a:t>
            </a:r>
            <a:r>
              <a:rPr lang="zh-CN" altLang="en-US" sz="1600" dirty="0">
                <a:latin typeface="华文楷体" panose="02010600040101010101" pitchFamily="2" charset="-122"/>
                <a:ea typeface="华文楷体" panose="02010600040101010101" pitchFamily="2" charset="-122"/>
                <a:sym typeface="+mn-ea"/>
              </a:rPr>
              <a:t>、</a:t>
            </a:r>
            <a:r>
              <a:rPr lang="en-US" altLang="zh-CN" sz="1600" dirty="0">
                <a:latin typeface="华文楷体" panose="02010600040101010101" pitchFamily="2" charset="-122"/>
                <a:ea typeface="华文楷体" panose="02010600040101010101" pitchFamily="2" charset="-122"/>
                <a:sym typeface="+mn-ea"/>
              </a:rPr>
              <a:t>9</a:t>
            </a:r>
            <a:r>
              <a:rPr lang="zh-CN" altLang="en-US" sz="1600" dirty="0">
                <a:latin typeface="华文楷体" panose="02010600040101010101" pitchFamily="2" charset="-122"/>
                <a:ea typeface="华文楷体" panose="02010600040101010101" pitchFamily="2" charset="-122"/>
                <a:sym typeface="+mn-ea"/>
              </a:rPr>
              <a:t>、</a:t>
            </a:r>
            <a:r>
              <a:rPr lang="en-US" altLang="zh-CN" sz="1600" dirty="0">
                <a:latin typeface="华文楷体" panose="02010600040101010101" pitchFamily="2" charset="-122"/>
                <a:ea typeface="华文楷体" panose="02010600040101010101" pitchFamily="2" charset="-122"/>
                <a:sym typeface="+mn-ea"/>
              </a:rPr>
              <a:t>11</a:t>
            </a:r>
            <a:r>
              <a:rPr lang="zh-CN" altLang="en-US" sz="1600" dirty="0">
                <a:latin typeface="华文楷体" panose="02010600040101010101" pitchFamily="2" charset="-122"/>
                <a:ea typeface="华文楷体" panose="02010600040101010101" pitchFamily="2" charset="-122"/>
                <a:sym typeface="+mn-ea"/>
              </a:rPr>
              <a:t>和</a:t>
            </a:r>
            <a:r>
              <a:rPr lang="en-US" altLang="zh-CN" sz="1600" dirty="0">
                <a:latin typeface="华文楷体" panose="02010600040101010101" pitchFamily="2" charset="-122"/>
                <a:ea typeface="华文楷体" panose="02010600040101010101" pitchFamily="2" charset="-122"/>
                <a:sym typeface="+mn-ea"/>
              </a:rPr>
              <a:t>12</a:t>
            </a:r>
            <a:r>
              <a:rPr lang="zh-CN" altLang="en-US" sz="1600" dirty="0">
                <a:latin typeface="华文楷体" panose="02010600040101010101" pitchFamily="2" charset="-122"/>
                <a:ea typeface="华文楷体" panose="02010600040101010101" pitchFamily="2" charset="-122"/>
                <a:sym typeface="+mn-ea"/>
              </a:rPr>
              <a:t>栏，相应的数值项按</a:t>
            </a:r>
            <a:r>
              <a:rPr lang="en-US" altLang="zh-CN" sz="1600" dirty="0">
                <a:latin typeface="华文楷体" panose="02010600040101010101" pitchFamily="2" charset="-122"/>
                <a:ea typeface="华文楷体" panose="02010600040101010101" pitchFamily="2" charset="-122"/>
                <a:sym typeface="+mn-ea"/>
              </a:rPr>
              <a:t>0</a:t>
            </a:r>
            <a:r>
              <a:rPr lang="zh-CN" altLang="en-US" sz="1600" dirty="0">
                <a:latin typeface="华文楷体" panose="02010600040101010101" pitchFamily="2" charset="-122"/>
                <a:ea typeface="华文楷体" panose="02010600040101010101" pitchFamily="2" charset="-122"/>
                <a:sym typeface="+mn-ea"/>
              </a:rPr>
              <a:t>计算。若本栏次选“已办理退（免）税”</a:t>
            </a:r>
            <a:r>
              <a:rPr lang="en-US" altLang="zh-CN" sz="1600" dirty="0">
                <a:latin typeface="华文楷体" panose="02010600040101010101" pitchFamily="2" charset="-122"/>
                <a:ea typeface="华文楷体" panose="02010600040101010101" pitchFamily="2" charset="-122"/>
                <a:sym typeface="+mn-ea"/>
              </a:rPr>
              <a:t>,</a:t>
            </a:r>
            <a:r>
              <a:rPr lang="zh-CN" altLang="en-US" sz="1600" dirty="0">
                <a:latin typeface="华文楷体" panose="02010600040101010101" pitchFamily="2" charset="-122"/>
                <a:ea typeface="华文楷体" panose="02010600040101010101" pitchFamily="2" charset="-122"/>
                <a:sym typeface="+mn-ea"/>
              </a:rPr>
              <a:t>按要求填写第</a:t>
            </a:r>
            <a:r>
              <a:rPr lang="en-US" altLang="zh-CN" sz="1600" dirty="0">
                <a:latin typeface="华文楷体" panose="02010600040101010101" pitchFamily="2" charset="-122"/>
                <a:ea typeface="华文楷体" panose="02010600040101010101" pitchFamily="2" charset="-122"/>
                <a:sym typeface="+mn-ea"/>
              </a:rPr>
              <a:t>8</a:t>
            </a:r>
            <a:r>
              <a:rPr lang="zh-CN" altLang="en-US" sz="1600" dirty="0">
                <a:latin typeface="华文楷体" panose="02010600040101010101" pitchFamily="2" charset="-122"/>
                <a:ea typeface="华文楷体" panose="02010600040101010101" pitchFamily="2" charset="-122"/>
                <a:sym typeface="+mn-ea"/>
              </a:rPr>
              <a:t>～</a:t>
            </a:r>
            <a:r>
              <a:rPr lang="en-US" altLang="zh-CN" sz="1600" dirty="0">
                <a:latin typeface="华文楷体" panose="02010600040101010101" pitchFamily="2" charset="-122"/>
                <a:ea typeface="华文楷体" panose="02010600040101010101" pitchFamily="2" charset="-122"/>
                <a:sym typeface="+mn-ea"/>
              </a:rPr>
              <a:t>12</a:t>
            </a:r>
            <a:r>
              <a:rPr lang="zh-CN" altLang="en-US" sz="1600" dirty="0">
                <a:latin typeface="华文楷体" panose="02010600040101010101" pitchFamily="2" charset="-122"/>
                <a:ea typeface="华文楷体" panose="02010600040101010101" pitchFamily="2" charset="-122"/>
                <a:sym typeface="+mn-ea"/>
              </a:rPr>
              <a:t>栏。</a:t>
            </a:r>
            <a:r>
              <a:rPr lang="zh-CN" altLang="en-US" sz="1600" b="1" dirty="0">
                <a:solidFill>
                  <a:srgbClr val="0070C0"/>
                </a:solidFill>
                <a:latin typeface="华文楷体" panose="02010600040101010101" pitchFamily="2" charset="-122"/>
                <a:ea typeface="华文楷体" panose="02010600040101010101" pitchFamily="2" charset="-122"/>
                <a:sym typeface="+mn-ea"/>
              </a:rPr>
              <a:t>（优化项目）</a:t>
            </a:r>
            <a:endParaRPr lang="zh-CN" altLang="en-US" sz="1600" b="1" dirty="0">
              <a:solidFill>
                <a:srgbClr val="0070C0"/>
              </a:solidFill>
              <a:latin typeface="华文楷体" panose="02010600040101010101" pitchFamily="2" charset="-122"/>
              <a:ea typeface="华文楷体" panose="02010600040101010101" pitchFamily="2" charset="-122"/>
              <a:cs typeface="微软雅黑" panose="020B0503020204020204" pitchFamily="34" charset="-122"/>
              <a:sym typeface="+mn-ea"/>
            </a:endParaRPr>
          </a:p>
        </p:txBody>
      </p:sp>
      <p:sp>
        <p:nvSpPr>
          <p:cNvPr id="52" name="文本框 51"/>
          <p:cNvSpPr txBox="1"/>
          <p:nvPr>
            <p:custDataLst>
              <p:tags r:id="rId11"/>
            </p:custDataLst>
          </p:nvPr>
        </p:nvSpPr>
        <p:spPr>
          <a:xfrm>
            <a:off x="5099050" y="550545"/>
            <a:ext cx="5956935" cy="263525"/>
          </a:xfrm>
          <a:prstGeom prst="rect">
            <a:avLst/>
          </a:prstGeom>
          <a:noFill/>
        </p:spPr>
        <p:txBody>
          <a:bodyPr wrap="square" rtlCol="0">
            <a:noAutofit/>
          </a:bodyPr>
          <a:p>
            <a:pPr marL="0" indent="0" algn="l">
              <a:lnSpc>
                <a:spcPct val="100000"/>
              </a:lnSpc>
              <a:spcBef>
                <a:spcPts val="0"/>
              </a:spcBef>
              <a:spcAft>
                <a:spcPts val="0"/>
              </a:spcAft>
              <a:buSzPct val="100000"/>
            </a:pPr>
            <a:r>
              <a:rPr lang="zh-CN" altLang="en-US" sz="1600" dirty="0">
                <a:solidFill>
                  <a:srgbClr val="FF0000"/>
                </a:solidFill>
                <a:latin typeface="华文楷体" panose="02010600040101010101" pitchFamily="2" charset="-122"/>
                <a:ea typeface="华文楷体" panose="02010600040101010101" pitchFamily="2" charset="-122"/>
                <a:sym typeface="+mn-ea"/>
              </a:rPr>
              <a:t>退（免）税状态：</a:t>
            </a:r>
            <a:endParaRPr lang="zh-CN" altLang="en-US" sz="1600" b="1" dirty="0">
              <a:solidFill>
                <a:srgbClr val="FF0000"/>
              </a:solidFill>
              <a:latin typeface="华文楷体" panose="02010600040101010101" pitchFamily="2" charset="-122"/>
              <a:ea typeface="华文楷体" panose="02010600040101010101" pitchFamily="2" charset="-122"/>
              <a:sym typeface="+mn-ea"/>
            </a:endParaRPr>
          </a:p>
        </p:txBody>
      </p:sp>
      <p:sp>
        <p:nvSpPr>
          <p:cNvPr id="45" name="椭圆 44"/>
          <p:cNvSpPr/>
          <p:nvPr>
            <p:custDataLst>
              <p:tags r:id="rId12"/>
            </p:custDataLst>
          </p:nvPr>
        </p:nvSpPr>
        <p:spPr>
          <a:xfrm>
            <a:off x="4866640" y="199136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23" name="标签_001"/>
          <p:cNvSpPr>
            <a:spLocks noChangeAspect="1"/>
          </p:cNvSpPr>
          <p:nvPr>
            <p:custDataLst>
              <p:tags r:id="rId13"/>
            </p:custDataLst>
          </p:nvPr>
        </p:nvSpPr>
        <p:spPr bwMode="auto">
          <a:xfrm>
            <a:off x="4920615" y="2040255"/>
            <a:ext cx="111760" cy="121920"/>
          </a:xfrm>
          <a:custGeom>
            <a:avLst/>
            <a:gdLst>
              <a:gd name="T0" fmla="*/ 399 w 409"/>
              <a:gd name="T1" fmla="*/ 57 h 446"/>
              <a:gd name="T2" fmla="*/ 241 w 409"/>
              <a:gd name="T3" fmla="*/ 47 h 446"/>
              <a:gd name="T4" fmla="*/ 10 w 409"/>
              <a:gd name="T5" fmla="*/ 278 h 446"/>
              <a:gd name="T6" fmla="*/ 178 w 409"/>
              <a:gd name="T7" fmla="*/ 446 h 446"/>
              <a:gd name="T8" fmla="*/ 409 w 409"/>
              <a:gd name="T9" fmla="*/ 214 h 446"/>
              <a:gd name="T10" fmla="*/ 399 w 409"/>
              <a:gd name="T11" fmla="*/ 57 h 446"/>
              <a:gd name="T12" fmla="*/ 365 w 409"/>
              <a:gd name="T13" fmla="*/ 149 h 446"/>
              <a:gd name="T14" fmla="*/ 307 w 409"/>
              <a:gd name="T15" fmla="*/ 149 h 446"/>
              <a:gd name="T16" fmla="*/ 307 w 409"/>
              <a:gd name="T17" fmla="*/ 91 h 446"/>
              <a:gd name="T18" fmla="*/ 365 w 409"/>
              <a:gd name="T19" fmla="*/ 91 h 446"/>
              <a:gd name="T20" fmla="*/ 365 w 409"/>
              <a:gd name="T21" fmla="*/ 149 h 446"/>
              <a:gd name="T22" fmla="*/ 17 w 409"/>
              <a:gd name="T23" fmla="*/ 248 h 446"/>
              <a:gd name="T24" fmla="*/ 0 w 409"/>
              <a:gd name="T25" fmla="*/ 231 h 446"/>
              <a:gd name="T26" fmla="*/ 231 w 409"/>
              <a:gd name="T27" fmla="*/ 0 h 446"/>
              <a:gd name="T28" fmla="*/ 389 w 409"/>
              <a:gd name="T29" fmla="*/ 10 h 446"/>
              <a:gd name="T30" fmla="*/ 391 w 409"/>
              <a:gd name="T31" fmla="*/ 33 h 446"/>
              <a:gd name="T32" fmla="*/ 241 w 409"/>
              <a:gd name="T33" fmla="*/ 23 h 446"/>
              <a:gd name="T34" fmla="*/ 17 w 409"/>
              <a:gd name="T35" fmla="*/ 24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9" h="446">
                <a:moveTo>
                  <a:pt x="399" y="57"/>
                </a:moveTo>
                <a:lnTo>
                  <a:pt x="241" y="47"/>
                </a:lnTo>
                <a:lnTo>
                  <a:pt x="10" y="278"/>
                </a:lnTo>
                <a:lnTo>
                  <a:pt x="178" y="446"/>
                </a:lnTo>
                <a:lnTo>
                  <a:pt x="409" y="214"/>
                </a:lnTo>
                <a:lnTo>
                  <a:pt x="399" y="57"/>
                </a:lnTo>
                <a:close/>
                <a:moveTo>
                  <a:pt x="365" y="149"/>
                </a:moveTo>
                <a:cubicBezTo>
                  <a:pt x="349" y="165"/>
                  <a:pt x="323" y="165"/>
                  <a:pt x="307" y="149"/>
                </a:cubicBezTo>
                <a:cubicBezTo>
                  <a:pt x="291" y="133"/>
                  <a:pt x="291" y="107"/>
                  <a:pt x="307" y="91"/>
                </a:cubicBezTo>
                <a:cubicBezTo>
                  <a:pt x="323" y="75"/>
                  <a:pt x="349" y="75"/>
                  <a:pt x="365" y="91"/>
                </a:cubicBezTo>
                <a:cubicBezTo>
                  <a:pt x="381" y="107"/>
                  <a:pt x="381" y="133"/>
                  <a:pt x="365" y="149"/>
                </a:cubicBezTo>
                <a:close/>
                <a:moveTo>
                  <a:pt x="17" y="248"/>
                </a:moveTo>
                <a:lnTo>
                  <a:pt x="0" y="231"/>
                </a:lnTo>
                <a:lnTo>
                  <a:pt x="231" y="0"/>
                </a:lnTo>
                <a:lnTo>
                  <a:pt x="389" y="10"/>
                </a:lnTo>
                <a:lnTo>
                  <a:pt x="391" y="33"/>
                </a:lnTo>
                <a:lnTo>
                  <a:pt x="241" y="23"/>
                </a:lnTo>
                <a:lnTo>
                  <a:pt x="17" y="248"/>
                </a:lnTo>
                <a:close/>
              </a:path>
            </a:pathLst>
          </a:custGeom>
          <a:solidFill>
            <a:schemeClr val="lt1"/>
          </a:solidFill>
          <a:ln>
            <a:noFill/>
          </a:ln>
        </p:spPr>
        <p:txBody>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14"/>
            </p:custDataLst>
          </p:nvPr>
        </p:nvSpPr>
        <p:spPr>
          <a:xfrm>
            <a:off x="4985385" y="2164715"/>
            <a:ext cx="6607175" cy="690245"/>
          </a:xfrm>
          <a:prstGeom prst="rect">
            <a:avLst/>
          </a:prstGeom>
          <a:noFill/>
        </p:spPr>
        <p:txBody>
          <a:bodyPr wrap="square" rtlCol="0">
            <a:noAutofit/>
          </a:bodyPr>
          <a:p>
            <a:pPr marL="0" indent="0" algn="just">
              <a:buFont typeface="Wingdings" panose="05000000000000000000" pitchFamily="2" charset="2"/>
              <a:buNone/>
            </a:pPr>
            <a:r>
              <a:rPr lang="zh-CN" altLang="en-US" sz="1600" dirty="0">
                <a:latin typeface="华文楷体" panose="02010600040101010101" pitchFamily="2" charset="-122"/>
                <a:ea typeface="华文楷体" panose="02010600040101010101" pitchFamily="2" charset="-122"/>
                <a:sym typeface="+mn-ea"/>
              </a:rPr>
              <a:t>（</a:t>
            </a:r>
            <a:r>
              <a:rPr lang="en-US" altLang="zh-CN" sz="1600" dirty="0">
                <a:latin typeface="华文楷体" panose="02010600040101010101" pitchFamily="2" charset="-122"/>
                <a:ea typeface="华文楷体" panose="02010600040101010101" pitchFamily="2" charset="-122"/>
                <a:sym typeface="+mn-ea"/>
              </a:rPr>
              <a:t>1</a:t>
            </a:r>
            <a:r>
              <a:rPr lang="zh-CN" altLang="en-US" sz="1600" dirty="0">
                <a:latin typeface="华文楷体" panose="02010600040101010101" pitchFamily="2" charset="-122"/>
                <a:ea typeface="华文楷体" panose="02010600040101010101" pitchFamily="2" charset="-122"/>
                <a:sym typeface="+mn-ea"/>
              </a:rPr>
              <a:t>）业务类型选择“退运”，本栏次填写退运部分对应的退（免）税额；</a:t>
            </a:r>
            <a:endParaRPr lang="zh-CN" altLang="en-US" sz="1600" dirty="0">
              <a:latin typeface="华文楷体" panose="02010600040101010101" pitchFamily="2" charset="-122"/>
              <a:ea typeface="华文楷体" panose="02010600040101010101" pitchFamily="2" charset="-122"/>
            </a:endParaRPr>
          </a:p>
          <a:p>
            <a:pPr marL="0" indent="0" algn="just">
              <a:buFont typeface="Wingdings" panose="05000000000000000000" pitchFamily="2" charset="2"/>
              <a:buNone/>
            </a:pPr>
            <a:r>
              <a:rPr lang="zh-CN" altLang="en-US" sz="1600" dirty="0">
                <a:latin typeface="华文楷体" panose="02010600040101010101" pitchFamily="2" charset="-122"/>
                <a:ea typeface="华文楷体" panose="02010600040101010101" pitchFamily="2" charset="-122"/>
                <a:sym typeface="+mn-ea"/>
              </a:rPr>
              <a:t>（</a:t>
            </a:r>
            <a:r>
              <a:rPr lang="en-US" altLang="zh-CN" sz="1600" dirty="0">
                <a:latin typeface="华文楷体" panose="02010600040101010101" pitchFamily="2" charset="-122"/>
                <a:ea typeface="华文楷体" panose="02010600040101010101" pitchFamily="2" charset="-122"/>
                <a:sym typeface="+mn-ea"/>
              </a:rPr>
              <a:t>2</a:t>
            </a:r>
            <a:r>
              <a:rPr lang="zh-CN" altLang="en-US" sz="1600" dirty="0">
                <a:latin typeface="华文楷体" panose="02010600040101010101" pitchFamily="2" charset="-122"/>
                <a:ea typeface="华文楷体" panose="02010600040101010101" pitchFamily="2" charset="-122"/>
                <a:sym typeface="+mn-ea"/>
              </a:rPr>
              <a:t>）业务类型选择“修改报关单”或“撤销报关单”，本栏次填写报关单对应的全部退（免）税额；</a:t>
            </a:r>
            <a:endParaRPr lang="zh-CN" altLang="en-US" sz="1600" dirty="0">
              <a:latin typeface="华文楷体" panose="02010600040101010101" pitchFamily="2" charset="-122"/>
              <a:ea typeface="华文楷体" panose="02010600040101010101" pitchFamily="2" charset="-122"/>
              <a:sym typeface="+mn-ea"/>
            </a:endParaRPr>
          </a:p>
          <a:p>
            <a:pPr marL="0" indent="0" algn="just">
              <a:buFont typeface="Wingdings" panose="05000000000000000000" pitchFamily="2" charset="2"/>
              <a:buNone/>
            </a:pPr>
            <a:r>
              <a:rPr lang="zh-CN" altLang="en-US" sz="1600" u="sng" dirty="0">
                <a:latin typeface="华文楷体" panose="02010600040101010101" pitchFamily="2" charset="-122"/>
                <a:ea typeface="华文楷体" panose="02010600040101010101" pitchFamily="2" charset="-122"/>
                <a:sym typeface="+mn-ea"/>
              </a:rPr>
              <a:t>注：退（免）税额</a:t>
            </a:r>
            <a:r>
              <a:rPr lang="en-US" altLang="zh-CN" sz="1600" u="sng" dirty="0">
                <a:latin typeface="华文楷体" panose="02010600040101010101" pitchFamily="2" charset="-122"/>
                <a:ea typeface="华文楷体" panose="02010600040101010101" pitchFamily="2" charset="-122"/>
                <a:sym typeface="+mn-ea"/>
              </a:rPr>
              <a:t>——</a:t>
            </a:r>
            <a:r>
              <a:rPr lang="zh-CN" altLang="en-US" sz="1600" u="sng" dirty="0">
                <a:latin typeface="华文楷体" panose="02010600040101010101" pitchFamily="2" charset="-122"/>
                <a:ea typeface="华文楷体" panose="02010600040101010101" pitchFamily="2" charset="-122"/>
                <a:sym typeface="+mn-ea"/>
              </a:rPr>
              <a:t>生产企业填写免抵退税额，外贸企业填写退税额。</a:t>
            </a:r>
            <a:endParaRPr lang="zh-CN" altLang="en-US" sz="1600" u="sng" dirty="0">
              <a:solidFill>
                <a:schemeClr val="dk1">
                  <a:lumMod val="85000"/>
                  <a:lumOff val="15000"/>
                </a:schemeClr>
              </a:solidFill>
              <a:latin typeface="华文楷体" panose="02010600040101010101" pitchFamily="2" charset="-122"/>
              <a:ea typeface="华文楷体" panose="02010600040101010101" pitchFamily="2" charset="-122"/>
              <a:cs typeface="微软雅黑" panose="020B0503020204020204" pitchFamily="34" charset="-122"/>
              <a:sym typeface="+mn-ea"/>
            </a:endParaRPr>
          </a:p>
        </p:txBody>
      </p:sp>
      <p:sp>
        <p:nvSpPr>
          <p:cNvPr id="12" name="文本框 11"/>
          <p:cNvSpPr txBox="1"/>
          <p:nvPr>
            <p:custDataLst>
              <p:tags r:id="rId15"/>
            </p:custDataLst>
          </p:nvPr>
        </p:nvSpPr>
        <p:spPr>
          <a:xfrm>
            <a:off x="5114925" y="1936115"/>
            <a:ext cx="5956935" cy="263525"/>
          </a:xfrm>
          <a:prstGeom prst="rect">
            <a:avLst/>
          </a:prstGeom>
          <a:noFill/>
        </p:spPr>
        <p:txBody>
          <a:bodyPr wrap="square" rtlCol="0">
            <a:noAutofit/>
          </a:bodyPr>
          <a:p>
            <a:pPr marL="0" indent="0" algn="just">
              <a:buFont typeface="Wingdings" panose="05000000000000000000" pitchFamily="2" charset="2"/>
              <a:buNone/>
            </a:pPr>
            <a:r>
              <a:rPr lang="zh-CN" altLang="en-US" sz="1600" dirty="0">
                <a:solidFill>
                  <a:srgbClr val="FF0000"/>
                </a:solidFill>
                <a:latin typeface="华文楷体" panose="02010600040101010101" pitchFamily="2" charset="-122"/>
                <a:ea typeface="华文楷体" panose="02010600040101010101" pitchFamily="2" charset="-122"/>
                <a:sym typeface="+mn-ea"/>
              </a:rPr>
              <a:t>原退（免）税额：</a:t>
            </a:r>
            <a:endParaRPr lang="zh-CN" altLang="en-US" sz="1600" b="1" dirty="0">
              <a:solidFill>
                <a:srgbClr val="FF0000"/>
              </a:solidFill>
              <a:latin typeface="华文楷体" panose="02010600040101010101" pitchFamily="2" charset="-122"/>
              <a:ea typeface="华文楷体" panose="02010600040101010101" pitchFamily="2" charset="-122"/>
              <a:sym typeface="+mn-ea"/>
            </a:endParaRPr>
          </a:p>
        </p:txBody>
      </p:sp>
      <p:sp>
        <p:nvSpPr>
          <p:cNvPr id="13" name="椭圆 12"/>
          <p:cNvSpPr/>
          <p:nvPr>
            <p:custDataLst>
              <p:tags r:id="rId16"/>
            </p:custDataLst>
          </p:nvPr>
        </p:nvSpPr>
        <p:spPr>
          <a:xfrm>
            <a:off x="4866640" y="334645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17"/>
            </p:custDataLst>
          </p:nvPr>
        </p:nvSpPr>
        <p:spPr>
          <a:xfrm>
            <a:off x="5037455" y="3535045"/>
            <a:ext cx="6426200" cy="502920"/>
          </a:xfrm>
          <a:prstGeom prst="rect">
            <a:avLst/>
          </a:prstGeom>
          <a:noFill/>
        </p:spPr>
        <p:txBody>
          <a:bodyPr wrap="square" rtlCol="0">
            <a:noAutofit/>
          </a:bodyPr>
          <a:p>
            <a:pPr marL="0" indent="0" algn="just">
              <a:buFont typeface="Wingdings" panose="05000000000000000000" pitchFamily="2" charset="2"/>
              <a:buNone/>
            </a:pPr>
            <a:r>
              <a:rPr lang="zh-CN" altLang="en-US" sz="1600" dirty="0">
                <a:latin typeface="华文楷体" panose="02010600040101010101" pitchFamily="2" charset="-122"/>
                <a:ea typeface="华文楷体" panose="02010600040101010101" pitchFamily="2" charset="-122"/>
                <a:sym typeface="+mn-ea"/>
              </a:rPr>
              <a:t>根据对应业务的处理方式，在“冲减”和“补税”中选择一项填写，生产企业选择“冲减”，外贸企业选择“补税”。</a:t>
            </a:r>
            <a:r>
              <a:rPr lang="zh-CN" altLang="en-US" sz="1600" b="1" dirty="0">
                <a:solidFill>
                  <a:srgbClr val="0070C0"/>
                </a:solidFill>
                <a:latin typeface="华文楷体" panose="02010600040101010101" pitchFamily="2" charset="-122"/>
                <a:ea typeface="华文楷体" panose="02010600040101010101" pitchFamily="2" charset="-122"/>
                <a:sym typeface="+mn-ea"/>
              </a:rPr>
              <a:t>（优化项目）</a:t>
            </a:r>
            <a:endParaRPr lang="zh-CN" altLang="en-US" sz="1600" b="1" dirty="0">
              <a:solidFill>
                <a:srgbClr val="0070C0"/>
              </a:solidFill>
              <a:latin typeface="华文楷体" panose="02010600040101010101" pitchFamily="2" charset="-122"/>
              <a:ea typeface="华文楷体" panose="02010600040101010101" pitchFamily="2" charset="-122"/>
              <a:cs typeface="微软雅黑" panose="020B0503020204020204" pitchFamily="34" charset="-122"/>
              <a:sym typeface="+mn-ea"/>
            </a:endParaRPr>
          </a:p>
        </p:txBody>
      </p:sp>
      <p:sp>
        <p:nvSpPr>
          <p:cNvPr id="20" name="文本框 19"/>
          <p:cNvSpPr txBox="1"/>
          <p:nvPr>
            <p:custDataLst>
              <p:tags r:id="rId18"/>
            </p:custDataLst>
          </p:nvPr>
        </p:nvSpPr>
        <p:spPr>
          <a:xfrm>
            <a:off x="5145405" y="3306445"/>
            <a:ext cx="5956935" cy="263525"/>
          </a:xfrm>
          <a:prstGeom prst="rect">
            <a:avLst/>
          </a:prstGeom>
          <a:noFill/>
        </p:spPr>
        <p:txBody>
          <a:bodyPr wrap="square" rtlCol="0">
            <a:noAutofit/>
          </a:bodyPr>
          <a:p>
            <a:pPr marL="0" indent="0" algn="l">
              <a:lnSpc>
                <a:spcPct val="100000"/>
              </a:lnSpc>
              <a:spcBef>
                <a:spcPts val="0"/>
              </a:spcBef>
              <a:spcAft>
                <a:spcPts val="0"/>
              </a:spcAft>
              <a:buSzPct val="100000"/>
            </a:pPr>
            <a:r>
              <a:rPr lang="zh-CN" altLang="en-US" sz="1600" dirty="0">
                <a:solidFill>
                  <a:srgbClr val="FF0000"/>
                </a:solidFill>
                <a:latin typeface="华文楷体" panose="02010600040101010101" pitchFamily="2" charset="-122"/>
                <a:ea typeface="华文楷体" panose="02010600040101010101" pitchFamily="2" charset="-122"/>
                <a:sym typeface="+mn-ea"/>
              </a:rPr>
              <a:t>业务处理方式：</a:t>
            </a:r>
            <a:endParaRPr lang="zh-CN" altLang="en-US" sz="1600" b="1" dirty="0">
              <a:solidFill>
                <a:srgbClr val="FF0000"/>
              </a:solidFill>
              <a:latin typeface="华文楷体" panose="02010600040101010101" pitchFamily="2" charset="-122"/>
              <a:ea typeface="华文楷体" panose="02010600040101010101" pitchFamily="2" charset="-122"/>
              <a:sym typeface="+mn-ea"/>
            </a:endParaRPr>
          </a:p>
        </p:txBody>
      </p:sp>
      <p:pic>
        <p:nvPicPr>
          <p:cNvPr id="6" name="图片 5"/>
          <p:cNvPicPr>
            <a:picLocks noChangeAspect="1"/>
          </p:cNvPicPr>
          <p:nvPr>
            <p:custDataLst>
              <p:tags r:id="rId19"/>
            </p:custDataLst>
          </p:nvPr>
        </p:nvPicPr>
        <p:blipFill rotWithShape="1">
          <a:blip r:embed="rId20"/>
          <a:srcRect/>
          <a:stretch>
            <a:fillRect/>
          </a:stretch>
        </p:blipFill>
        <p:spPr>
          <a:xfrm>
            <a:off x="4876794" y="4385472"/>
            <a:ext cx="6705650" cy="1782578"/>
          </a:xfrm>
          <a:custGeom>
            <a:avLst/>
            <a:gdLst/>
            <a:ahLst/>
            <a:cxnLst>
              <a:cxn ang="3">
                <a:pos x="hc" y="t"/>
              </a:cxn>
              <a:cxn ang="cd2">
                <a:pos x="l" y="vc"/>
              </a:cxn>
              <a:cxn ang="cd4">
                <a:pos x="hc" y="b"/>
              </a:cxn>
              <a:cxn ang="0">
                <a:pos x="r" y="vc"/>
              </a:cxn>
            </a:cxnLst>
            <a:rect l="l" t="t" r="r" b="b"/>
            <a:pathLst>
              <a:path w="10560" h="4300">
                <a:moveTo>
                  <a:pt x="0" y="0"/>
                </a:moveTo>
                <a:lnTo>
                  <a:pt x="10560" y="0"/>
                </a:lnTo>
                <a:lnTo>
                  <a:pt x="10560" y="4300"/>
                </a:lnTo>
                <a:lnTo>
                  <a:pt x="0" y="4300"/>
                </a:lnTo>
                <a:lnTo>
                  <a:pt x="0" y="0"/>
                </a:lnTo>
                <a:close/>
              </a:path>
            </a:pathLst>
          </a:custGeom>
        </p:spPr>
      </p:pic>
      <p:grpSp>
        <p:nvGrpSpPr>
          <p:cNvPr id="227" name="icon"/>
          <p:cNvGrpSpPr/>
          <p:nvPr>
            <p:custDataLst>
              <p:tags r:id="rId21"/>
            </p:custDataLst>
          </p:nvPr>
        </p:nvGrpSpPr>
        <p:grpSpPr>
          <a:xfrm rot="0">
            <a:off x="4941382" y="3395345"/>
            <a:ext cx="70226" cy="121920"/>
            <a:chOff x="13940192" y="18585447"/>
            <a:chExt cx="1070726" cy="1522642"/>
          </a:xfrm>
          <a:solidFill>
            <a:schemeClr val="accent1"/>
          </a:solidFill>
        </p:grpSpPr>
        <p:sp>
          <p:nvSpPr>
            <p:cNvPr id="228" name="PA-任意多边形 4032"/>
            <p:cNvSpPr/>
            <p:nvPr>
              <p:custDataLst>
                <p:tags r:id="rId22"/>
              </p:custDataLst>
            </p:nvPr>
          </p:nvSpPr>
          <p:spPr bwMode="auto">
            <a:xfrm>
              <a:off x="14013197" y="18786101"/>
              <a:ext cx="924393" cy="1024328"/>
            </a:xfrm>
            <a:custGeom>
              <a:avLst/>
              <a:gdLst>
                <a:gd name="connsiteX0" fmla="*/ 464028 w 924393"/>
                <a:gd name="connsiteY0" fmla="*/ 1024332 h 1024327"/>
                <a:gd name="connsiteX1" fmla="*/ 449952 w 924393"/>
                <a:gd name="connsiteY1" fmla="*/ 1019860 h 1024327"/>
                <a:gd name="connsiteX2" fmla="*/ 86251 w 924393"/>
                <a:gd name="connsiteY2" fmla="*/ 762646 h 1024327"/>
                <a:gd name="connsiteX3" fmla="*/ 5943 w 924393"/>
                <a:gd name="connsiteY3" fmla="*/ 563495 h 1024327"/>
                <a:gd name="connsiteX4" fmla="*/ 158686 w 924393"/>
                <a:gd name="connsiteY4" fmla="*/ 18777 h 1024327"/>
                <a:gd name="connsiteX5" fmla="*/ 182149 w 924393"/>
                <a:gd name="connsiteY5" fmla="*/ 1003 h 1024327"/>
                <a:gd name="connsiteX6" fmla="*/ 745900 w 924393"/>
                <a:gd name="connsiteY6" fmla="*/ 1003 h 1024327"/>
                <a:gd name="connsiteX7" fmla="*/ 769364 w 924393"/>
                <a:gd name="connsiteY7" fmla="*/ 18777 h 1024327"/>
                <a:gd name="connsiteX8" fmla="*/ 921856 w 924393"/>
                <a:gd name="connsiteY8" fmla="*/ 562492 h 1024327"/>
                <a:gd name="connsiteX9" fmla="*/ 841798 w 924393"/>
                <a:gd name="connsiteY9" fmla="*/ 762643 h 1024327"/>
                <a:gd name="connsiteX10" fmla="*/ 762290 w 924393"/>
                <a:gd name="connsiteY10" fmla="*/ 818845 h 1024327"/>
                <a:gd name="connsiteX11" fmla="*/ 728337 w 924393"/>
                <a:gd name="connsiteY11" fmla="*/ 813017 h 1024327"/>
                <a:gd name="connsiteX12" fmla="*/ 734165 w 924393"/>
                <a:gd name="connsiteY12" fmla="*/ 779064 h 1024327"/>
                <a:gd name="connsiteX13" fmla="*/ 813663 w 924393"/>
                <a:gd name="connsiteY13" fmla="*/ 722862 h 1024327"/>
                <a:gd name="connsiteX14" fmla="*/ 874684 w 924393"/>
                <a:gd name="connsiteY14" fmla="*/ 574673 h 1024327"/>
                <a:gd name="connsiteX15" fmla="*/ 727423 w 924393"/>
                <a:gd name="connsiteY15" fmla="*/ 49728 h 1024327"/>
                <a:gd name="connsiteX16" fmla="*/ 200630 w 924393"/>
                <a:gd name="connsiteY16" fmla="*/ 49728 h 1024327"/>
                <a:gd name="connsiteX17" fmla="*/ 53119 w 924393"/>
                <a:gd name="connsiteY17" fmla="*/ 575669 h 1024327"/>
                <a:gd name="connsiteX18" fmla="*/ 114404 w 924393"/>
                <a:gd name="connsiteY18" fmla="*/ 722858 h 1024327"/>
                <a:gd name="connsiteX19" fmla="*/ 464028 w 924393"/>
                <a:gd name="connsiteY19" fmla="*/ 970121 h 1024327"/>
                <a:gd name="connsiteX20" fmla="*/ 513806 w 924393"/>
                <a:gd name="connsiteY20" fmla="*/ 934908 h 1024327"/>
                <a:gd name="connsiteX21" fmla="*/ 547770 w 924393"/>
                <a:gd name="connsiteY21" fmla="*/ 940736 h 1024327"/>
                <a:gd name="connsiteX22" fmla="*/ 541952 w 924393"/>
                <a:gd name="connsiteY22" fmla="*/ 974689 h 1024327"/>
                <a:gd name="connsiteX23" fmla="*/ 478105 w 924393"/>
                <a:gd name="connsiteY23" fmla="*/ 1019849 h 1024327"/>
                <a:gd name="connsiteX24" fmla="*/ 464028 w 924393"/>
                <a:gd name="connsiteY24" fmla="*/ 1024332 h 102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4393" h="1024327">
                  <a:moveTo>
                    <a:pt x="464028" y="1024332"/>
                  </a:moveTo>
                  <a:cubicBezTo>
                    <a:pt x="459099" y="1024332"/>
                    <a:pt x="454177" y="1022833"/>
                    <a:pt x="449952" y="1019860"/>
                  </a:cubicBezTo>
                  <a:lnTo>
                    <a:pt x="86251" y="762646"/>
                  </a:lnTo>
                  <a:cubicBezTo>
                    <a:pt x="18984" y="715063"/>
                    <a:pt x="-11795" y="638749"/>
                    <a:pt x="5943" y="563495"/>
                  </a:cubicBezTo>
                  <a:lnTo>
                    <a:pt x="158686" y="18777"/>
                  </a:lnTo>
                  <a:cubicBezTo>
                    <a:pt x="161634" y="8259"/>
                    <a:pt x="171227" y="1003"/>
                    <a:pt x="182149" y="1003"/>
                  </a:cubicBezTo>
                  <a:lnTo>
                    <a:pt x="745900" y="1003"/>
                  </a:lnTo>
                  <a:cubicBezTo>
                    <a:pt x="756822" y="1003"/>
                    <a:pt x="766408" y="8259"/>
                    <a:pt x="769364" y="18777"/>
                  </a:cubicBezTo>
                  <a:lnTo>
                    <a:pt x="921856" y="562492"/>
                  </a:lnTo>
                  <a:cubicBezTo>
                    <a:pt x="939845" y="638752"/>
                    <a:pt x="909065" y="715059"/>
                    <a:pt x="841798" y="762643"/>
                  </a:cubicBezTo>
                  <a:lnTo>
                    <a:pt x="762290" y="818845"/>
                  </a:lnTo>
                  <a:cubicBezTo>
                    <a:pt x="751283" y="826622"/>
                    <a:pt x="736078" y="823984"/>
                    <a:pt x="728337" y="813017"/>
                  </a:cubicBezTo>
                  <a:cubicBezTo>
                    <a:pt x="720571" y="802020"/>
                    <a:pt x="723172" y="786820"/>
                    <a:pt x="734165" y="779064"/>
                  </a:cubicBezTo>
                  <a:lnTo>
                    <a:pt x="813663" y="722862"/>
                  </a:lnTo>
                  <a:cubicBezTo>
                    <a:pt x="864380" y="686978"/>
                    <a:pt x="887768" y="630208"/>
                    <a:pt x="874684" y="574673"/>
                  </a:cubicBezTo>
                  <a:lnTo>
                    <a:pt x="727423" y="49728"/>
                  </a:lnTo>
                  <a:lnTo>
                    <a:pt x="200630" y="49728"/>
                  </a:lnTo>
                  <a:lnTo>
                    <a:pt x="53119" y="575669"/>
                  </a:lnTo>
                  <a:cubicBezTo>
                    <a:pt x="40285" y="630204"/>
                    <a:pt x="63669" y="686974"/>
                    <a:pt x="114404" y="722858"/>
                  </a:cubicBezTo>
                  <a:lnTo>
                    <a:pt x="464028" y="970121"/>
                  </a:lnTo>
                  <a:lnTo>
                    <a:pt x="513806" y="934908"/>
                  </a:lnTo>
                  <a:cubicBezTo>
                    <a:pt x="524824" y="927131"/>
                    <a:pt x="540003" y="929744"/>
                    <a:pt x="547770" y="940736"/>
                  </a:cubicBezTo>
                  <a:cubicBezTo>
                    <a:pt x="555536" y="951708"/>
                    <a:pt x="552934" y="966912"/>
                    <a:pt x="541952" y="974689"/>
                  </a:cubicBezTo>
                  <a:lnTo>
                    <a:pt x="478105" y="1019849"/>
                  </a:lnTo>
                  <a:cubicBezTo>
                    <a:pt x="473879" y="1022833"/>
                    <a:pt x="468957" y="1024332"/>
                    <a:pt x="464028" y="1024332"/>
                  </a:cubicBez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29" name="PA-任意多边形 4034"/>
            <p:cNvSpPr/>
            <p:nvPr>
              <p:custDataLst>
                <p:tags r:id="rId23"/>
              </p:custDataLst>
            </p:nvPr>
          </p:nvSpPr>
          <p:spPr bwMode="auto">
            <a:xfrm>
              <a:off x="13940192" y="19608417"/>
              <a:ext cx="1070726" cy="499672"/>
            </a:xfrm>
            <a:custGeom>
              <a:avLst/>
              <a:gdLst>
                <a:gd name="connsiteX0" fmla="*/ 1048698 w 1070725"/>
                <a:gd name="connsiteY0" fmla="*/ 500484 h 499672"/>
                <a:gd name="connsiteX1" fmla="*/ 25369 w 1070725"/>
                <a:gd name="connsiteY1" fmla="*/ 500484 h 499672"/>
                <a:gd name="connsiteX2" fmla="*/ 1003 w 1070725"/>
                <a:gd name="connsiteY2" fmla="*/ 476118 h 499672"/>
                <a:gd name="connsiteX3" fmla="*/ 1003 w 1070725"/>
                <a:gd name="connsiteY3" fmla="*/ 303992 h 499672"/>
                <a:gd name="connsiteX4" fmla="*/ 223082 w 1070725"/>
                <a:gd name="connsiteY4" fmla="*/ 65409 h 499672"/>
                <a:gd name="connsiteX5" fmla="*/ 532090 w 1070725"/>
                <a:gd name="connsiteY5" fmla="*/ 1501 h 499672"/>
                <a:gd name="connsiteX6" fmla="*/ 541966 w 1070725"/>
                <a:gd name="connsiteY6" fmla="*/ 1501 h 499672"/>
                <a:gd name="connsiteX7" fmla="*/ 850974 w 1070725"/>
                <a:gd name="connsiteY7" fmla="*/ 65409 h 499672"/>
                <a:gd name="connsiteX8" fmla="*/ 1073060 w 1070725"/>
                <a:gd name="connsiteY8" fmla="*/ 303992 h 499672"/>
                <a:gd name="connsiteX9" fmla="*/ 1073060 w 1070725"/>
                <a:gd name="connsiteY9" fmla="*/ 476118 h 499672"/>
                <a:gd name="connsiteX10" fmla="*/ 1048698 w 1070725"/>
                <a:gd name="connsiteY10" fmla="*/ 500484 h 499672"/>
                <a:gd name="connsiteX11" fmla="*/ 49735 w 1070725"/>
                <a:gd name="connsiteY11" fmla="*/ 451755 h 499672"/>
                <a:gd name="connsiteX12" fmla="*/ 1024335 w 1070725"/>
                <a:gd name="connsiteY12" fmla="*/ 451755 h 499672"/>
                <a:gd name="connsiteX13" fmla="*/ 1024335 w 1070725"/>
                <a:gd name="connsiteY13" fmla="*/ 303995 h 499672"/>
                <a:gd name="connsiteX14" fmla="*/ 848415 w 1070725"/>
                <a:gd name="connsiteY14" fmla="*/ 114120 h 499672"/>
                <a:gd name="connsiteX15" fmla="*/ 843475 w 1070725"/>
                <a:gd name="connsiteY15" fmla="*/ 113620 h 499672"/>
                <a:gd name="connsiteX16" fmla="*/ 537037 w 1070725"/>
                <a:gd name="connsiteY16" fmla="*/ 50258 h 499672"/>
                <a:gd name="connsiteX17" fmla="*/ 230592 w 1070725"/>
                <a:gd name="connsiteY17" fmla="*/ 113620 h 499672"/>
                <a:gd name="connsiteX18" fmla="*/ 225652 w 1070725"/>
                <a:gd name="connsiteY18" fmla="*/ 114120 h 499672"/>
                <a:gd name="connsiteX19" fmla="*/ 49735 w 1070725"/>
                <a:gd name="connsiteY19" fmla="*/ 303995 h 499672"/>
                <a:gd name="connsiteX20" fmla="*/ 49735 w 1070725"/>
                <a:gd name="connsiteY20" fmla="*/ 451755 h 49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0725" h="499672">
                  <a:moveTo>
                    <a:pt x="1048698" y="500484"/>
                  </a:moveTo>
                  <a:lnTo>
                    <a:pt x="25369" y="500484"/>
                  </a:lnTo>
                  <a:cubicBezTo>
                    <a:pt x="11914" y="500484"/>
                    <a:pt x="1003" y="489588"/>
                    <a:pt x="1003" y="476118"/>
                  </a:cubicBezTo>
                  <a:lnTo>
                    <a:pt x="1003" y="303992"/>
                  </a:lnTo>
                  <a:cubicBezTo>
                    <a:pt x="1003" y="173342"/>
                    <a:pt x="100388" y="66858"/>
                    <a:pt x="223082" y="65409"/>
                  </a:cubicBezTo>
                  <a:lnTo>
                    <a:pt x="532090" y="1501"/>
                  </a:lnTo>
                  <a:cubicBezTo>
                    <a:pt x="535349" y="837"/>
                    <a:pt x="538704" y="837"/>
                    <a:pt x="541966" y="1501"/>
                  </a:cubicBezTo>
                  <a:lnTo>
                    <a:pt x="850974" y="65409"/>
                  </a:lnTo>
                  <a:cubicBezTo>
                    <a:pt x="973675" y="66858"/>
                    <a:pt x="1073060" y="173338"/>
                    <a:pt x="1073060" y="303992"/>
                  </a:cubicBezTo>
                  <a:lnTo>
                    <a:pt x="1073060" y="476118"/>
                  </a:lnTo>
                  <a:cubicBezTo>
                    <a:pt x="1073064" y="489588"/>
                    <a:pt x="1062153" y="500484"/>
                    <a:pt x="1048698" y="500484"/>
                  </a:cubicBezTo>
                  <a:close/>
                  <a:moveTo>
                    <a:pt x="49735" y="451755"/>
                  </a:moveTo>
                  <a:lnTo>
                    <a:pt x="1024335" y="451755"/>
                  </a:lnTo>
                  <a:lnTo>
                    <a:pt x="1024335" y="303995"/>
                  </a:lnTo>
                  <a:cubicBezTo>
                    <a:pt x="1024335" y="199300"/>
                    <a:pt x="945423" y="114120"/>
                    <a:pt x="848415" y="114120"/>
                  </a:cubicBezTo>
                  <a:cubicBezTo>
                    <a:pt x="846762" y="114120"/>
                    <a:pt x="845106" y="113956"/>
                    <a:pt x="843475" y="113620"/>
                  </a:cubicBezTo>
                  <a:lnTo>
                    <a:pt x="537037" y="50258"/>
                  </a:lnTo>
                  <a:lnTo>
                    <a:pt x="230592" y="113620"/>
                  </a:lnTo>
                  <a:cubicBezTo>
                    <a:pt x="228961" y="113956"/>
                    <a:pt x="227308" y="114120"/>
                    <a:pt x="225652" y="114120"/>
                  </a:cubicBezTo>
                  <a:cubicBezTo>
                    <a:pt x="128648" y="114120"/>
                    <a:pt x="49735" y="199300"/>
                    <a:pt x="49735" y="303995"/>
                  </a:cubicBezTo>
                  <a:lnTo>
                    <a:pt x="49735" y="451755"/>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0" name="PA-任意多边形 4036"/>
            <p:cNvSpPr/>
            <p:nvPr>
              <p:custDataLst>
                <p:tags r:id="rId24"/>
              </p:custDataLst>
            </p:nvPr>
          </p:nvSpPr>
          <p:spPr bwMode="auto">
            <a:xfrm>
              <a:off x="14330033" y="19483311"/>
              <a:ext cx="292665" cy="180091"/>
            </a:xfrm>
            <a:custGeom>
              <a:avLst/>
              <a:gdLst>
                <a:gd name="connsiteX0" fmla="*/ 147193 w 292665"/>
                <a:gd name="connsiteY0" fmla="*/ 291523 h 289096"/>
                <a:gd name="connsiteX1" fmla="*/ 14469 w 292665"/>
                <a:gd name="connsiteY1" fmla="*/ 260354 h 289096"/>
                <a:gd name="connsiteX2" fmla="*/ 1003 w 292665"/>
                <a:gd name="connsiteY2" fmla="*/ 238561 h 289096"/>
                <a:gd name="connsiteX3" fmla="*/ 1003 w 292665"/>
                <a:gd name="connsiteY3" fmla="*/ 25369 h 289096"/>
                <a:gd name="connsiteX4" fmla="*/ 25369 w 292665"/>
                <a:gd name="connsiteY4" fmla="*/ 1003 h 289096"/>
                <a:gd name="connsiteX5" fmla="*/ 269020 w 292665"/>
                <a:gd name="connsiteY5" fmla="*/ 1003 h 289096"/>
                <a:gd name="connsiteX6" fmla="*/ 293386 w 292665"/>
                <a:gd name="connsiteY6" fmla="*/ 25369 h 289096"/>
                <a:gd name="connsiteX7" fmla="*/ 293386 w 292665"/>
                <a:gd name="connsiteY7" fmla="*/ 238561 h 289096"/>
                <a:gd name="connsiteX8" fmla="*/ 279920 w 292665"/>
                <a:gd name="connsiteY8" fmla="*/ 260354 h 289096"/>
                <a:gd name="connsiteX9" fmla="*/ 147193 w 292665"/>
                <a:gd name="connsiteY9" fmla="*/ 291523 h 289096"/>
                <a:gd name="connsiteX10" fmla="*/ 49732 w 292665"/>
                <a:gd name="connsiteY10" fmla="*/ 222997 h 289096"/>
                <a:gd name="connsiteX11" fmla="*/ 244650 w 292665"/>
                <a:gd name="connsiteY11" fmla="*/ 222997 h 289096"/>
                <a:gd name="connsiteX12" fmla="*/ 244650 w 292665"/>
                <a:gd name="connsiteY12" fmla="*/ 49732 h 289096"/>
                <a:gd name="connsiteX13" fmla="*/ 49732 w 292665"/>
                <a:gd name="connsiteY13" fmla="*/ 49732 h 289096"/>
                <a:gd name="connsiteX14" fmla="*/ 49732 w 292665"/>
                <a:gd name="connsiteY14" fmla="*/ 222997 h 289096"/>
                <a:gd name="connsiteX15" fmla="*/ 269016 w 292665"/>
                <a:gd name="connsiteY15" fmla="*/ 238561 h 289096"/>
                <a:gd name="connsiteX16" fmla="*/ 269256 w 292665"/>
                <a:gd name="connsiteY16" fmla="*/ 238561 h 289096"/>
                <a:gd name="connsiteX17" fmla="*/ 269016 w 292665"/>
                <a:gd name="connsiteY17" fmla="*/ 238561 h 289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2665" h="289096">
                  <a:moveTo>
                    <a:pt x="147193" y="291523"/>
                  </a:moveTo>
                  <a:cubicBezTo>
                    <a:pt x="101605" y="291523"/>
                    <a:pt x="56024" y="281126"/>
                    <a:pt x="14469" y="260354"/>
                  </a:cubicBezTo>
                  <a:cubicBezTo>
                    <a:pt x="6214" y="256211"/>
                    <a:pt x="1003" y="247795"/>
                    <a:pt x="1003" y="238561"/>
                  </a:cubicBezTo>
                  <a:lnTo>
                    <a:pt x="1003" y="25369"/>
                  </a:lnTo>
                  <a:cubicBezTo>
                    <a:pt x="1003" y="11903"/>
                    <a:pt x="11914" y="1003"/>
                    <a:pt x="25369" y="1003"/>
                  </a:cubicBezTo>
                  <a:lnTo>
                    <a:pt x="269020" y="1003"/>
                  </a:lnTo>
                  <a:cubicBezTo>
                    <a:pt x="282475" y="1003"/>
                    <a:pt x="293386" y="11899"/>
                    <a:pt x="293386" y="25369"/>
                  </a:cubicBezTo>
                  <a:lnTo>
                    <a:pt x="293386" y="238561"/>
                  </a:lnTo>
                  <a:cubicBezTo>
                    <a:pt x="293386" y="247795"/>
                    <a:pt x="288179" y="256214"/>
                    <a:pt x="279920" y="260354"/>
                  </a:cubicBezTo>
                  <a:cubicBezTo>
                    <a:pt x="238362" y="281126"/>
                    <a:pt x="192781" y="291523"/>
                    <a:pt x="147193" y="291523"/>
                  </a:cubicBezTo>
                  <a:close/>
                  <a:moveTo>
                    <a:pt x="49732" y="222997"/>
                  </a:moveTo>
                  <a:cubicBezTo>
                    <a:pt x="111716" y="249458"/>
                    <a:pt x="182666" y="249458"/>
                    <a:pt x="244650" y="222997"/>
                  </a:cubicBezTo>
                  <a:lnTo>
                    <a:pt x="244650" y="49732"/>
                  </a:lnTo>
                  <a:lnTo>
                    <a:pt x="49732" y="49732"/>
                  </a:lnTo>
                  <a:lnTo>
                    <a:pt x="49732" y="222997"/>
                  </a:lnTo>
                  <a:close/>
                  <a:moveTo>
                    <a:pt x="269016" y="238561"/>
                  </a:moveTo>
                  <a:lnTo>
                    <a:pt x="269256" y="238561"/>
                  </a:lnTo>
                  <a:lnTo>
                    <a:pt x="269016" y="238561"/>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1" name="PA-任意多边形 4038"/>
            <p:cNvSpPr/>
            <p:nvPr>
              <p:custDataLst>
                <p:tags r:id="rId25"/>
              </p:custDataLst>
            </p:nvPr>
          </p:nvSpPr>
          <p:spPr bwMode="auto">
            <a:xfrm>
              <a:off x="14159477" y="18816549"/>
              <a:ext cx="635297" cy="706679"/>
            </a:xfrm>
            <a:custGeom>
              <a:avLst/>
              <a:gdLst>
                <a:gd name="connsiteX0" fmla="*/ 409928 w 635297"/>
                <a:gd name="connsiteY0" fmla="*/ 707593 h 706679"/>
                <a:gd name="connsiteX1" fmla="*/ 225570 w 635297"/>
                <a:gd name="connsiteY1" fmla="*/ 707593 h 706679"/>
                <a:gd name="connsiteX2" fmla="*/ 1003 w 635297"/>
                <a:gd name="connsiteY2" fmla="*/ 483026 h 706679"/>
                <a:gd name="connsiteX3" fmla="*/ 1003 w 635297"/>
                <a:gd name="connsiteY3" fmla="*/ 84095 h 706679"/>
                <a:gd name="connsiteX4" fmla="*/ 84106 w 635297"/>
                <a:gd name="connsiteY4" fmla="*/ 1003 h 706679"/>
                <a:gd name="connsiteX5" fmla="*/ 551395 w 635297"/>
                <a:gd name="connsiteY5" fmla="*/ 1003 h 706679"/>
                <a:gd name="connsiteX6" fmla="*/ 634498 w 635297"/>
                <a:gd name="connsiteY6" fmla="*/ 84095 h 706679"/>
                <a:gd name="connsiteX7" fmla="*/ 634498 w 635297"/>
                <a:gd name="connsiteY7" fmla="*/ 483022 h 706679"/>
                <a:gd name="connsiteX8" fmla="*/ 409928 w 635297"/>
                <a:gd name="connsiteY8" fmla="*/ 707593 h 706679"/>
                <a:gd name="connsiteX9" fmla="*/ 84109 w 635297"/>
                <a:gd name="connsiteY9" fmla="*/ 49739 h 706679"/>
                <a:gd name="connsiteX10" fmla="*/ 49735 w 635297"/>
                <a:gd name="connsiteY10" fmla="*/ 84098 h 706679"/>
                <a:gd name="connsiteX11" fmla="*/ 49735 w 635297"/>
                <a:gd name="connsiteY11" fmla="*/ 483026 h 706679"/>
                <a:gd name="connsiteX12" fmla="*/ 225570 w 635297"/>
                <a:gd name="connsiteY12" fmla="*/ 658861 h 706679"/>
                <a:gd name="connsiteX13" fmla="*/ 409928 w 635297"/>
                <a:gd name="connsiteY13" fmla="*/ 658861 h 706679"/>
                <a:gd name="connsiteX14" fmla="*/ 585762 w 635297"/>
                <a:gd name="connsiteY14" fmla="*/ 483026 h 706679"/>
                <a:gd name="connsiteX15" fmla="*/ 585762 w 635297"/>
                <a:gd name="connsiteY15" fmla="*/ 84095 h 706679"/>
                <a:gd name="connsiteX16" fmla="*/ 551388 w 635297"/>
                <a:gd name="connsiteY16" fmla="*/ 49735 h 706679"/>
                <a:gd name="connsiteX17" fmla="*/ 84109 w 635297"/>
                <a:gd name="connsiteY17" fmla="*/ 49735 h 706679"/>
                <a:gd name="connsiteX18" fmla="*/ 84109 w 635297"/>
                <a:gd name="connsiteY18" fmla="*/ 49739 h 70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5297" h="706679">
                  <a:moveTo>
                    <a:pt x="409928" y="707593"/>
                  </a:moveTo>
                  <a:lnTo>
                    <a:pt x="225570" y="707593"/>
                  </a:lnTo>
                  <a:cubicBezTo>
                    <a:pt x="101748" y="707593"/>
                    <a:pt x="1003" y="606848"/>
                    <a:pt x="1003" y="483026"/>
                  </a:cubicBezTo>
                  <a:lnTo>
                    <a:pt x="1003" y="84095"/>
                  </a:lnTo>
                  <a:cubicBezTo>
                    <a:pt x="1003" y="38289"/>
                    <a:pt x="38275" y="1003"/>
                    <a:pt x="84106" y="1003"/>
                  </a:cubicBezTo>
                  <a:lnTo>
                    <a:pt x="551395" y="1003"/>
                  </a:lnTo>
                  <a:cubicBezTo>
                    <a:pt x="597219" y="1003"/>
                    <a:pt x="634498" y="38289"/>
                    <a:pt x="634498" y="84095"/>
                  </a:cubicBezTo>
                  <a:lnTo>
                    <a:pt x="634498" y="483022"/>
                  </a:lnTo>
                  <a:cubicBezTo>
                    <a:pt x="634495" y="606852"/>
                    <a:pt x="533750" y="707593"/>
                    <a:pt x="409928" y="707593"/>
                  </a:cubicBezTo>
                  <a:close/>
                  <a:moveTo>
                    <a:pt x="84109" y="49739"/>
                  </a:moveTo>
                  <a:cubicBezTo>
                    <a:pt x="65161" y="49739"/>
                    <a:pt x="49735" y="65157"/>
                    <a:pt x="49735" y="84098"/>
                  </a:cubicBezTo>
                  <a:lnTo>
                    <a:pt x="49735" y="483026"/>
                  </a:lnTo>
                  <a:cubicBezTo>
                    <a:pt x="49735" y="579987"/>
                    <a:pt x="128612" y="658861"/>
                    <a:pt x="225570" y="658861"/>
                  </a:cubicBezTo>
                  <a:lnTo>
                    <a:pt x="409928" y="658861"/>
                  </a:lnTo>
                  <a:cubicBezTo>
                    <a:pt x="506889" y="658861"/>
                    <a:pt x="585762" y="579984"/>
                    <a:pt x="585762" y="483026"/>
                  </a:cubicBezTo>
                  <a:lnTo>
                    <a:pt x="585762" y="84095"/>
                  </a:lnTo>
                  <a:cubicBezTo>
                    <a:pt x="585762" y="65157"/>
                    <a:pt x="570344" y="49735"/>
                    <a:pt x="551388" y="49735"/>
                  </a:cubicBezTo>
                  <a:lnTo>
                    <a:pt x="84109" y="49735"/>
                  </a:lnTo>
                  <a:lnTo>
                    <a:pt x="84109" y="49739"/>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2" name="PA-任意多边形 4040"/>
            <p:cNvSpPr/>
            <p:nvPr>
              <p:custDataLst>
                <p:tags r:id="rId26"/>
              </p:custDataLst>
            </p:nvPr>
          </p:nvSpPr>
          <p:spPr bwMode="auto">
            <a:xfrm>
              <a:off x="14159476" y="18803343"/>
              <a:ext cx="635297" cy="201136"/>
            </a:xfrm>
            <a:custGeom>
              <a:avLst/>
              <a:gdLst>
                <a:gd name="connsiteX0" fmla="*/ 307363 w 635297"/>
                <a:gd name="connsiteY0" fmla="*/ 366453 h 364046"/>
                <a:gd name="connsiteX1" fmla="*/ 280263 w 635297"/>
                <a:gd name="connsiteY1" fmla="*/ 365571 h 364046"/>
                <a:gd name="connsiteX2" fmla="*/ 21525 w 635297"/>
                <a:gd name="connsiteY2" fmla="*/ 324291 h 364046"/>
                <a:gd name="connsiteX3" fmla="*/ 1003 w 635297"/>
                <a:gd name="connsiteY3" fmla="*/ 300235 h 364046"/>
                <a:gd name="connsiteX4" fmla="*/ 1003 w 635297"/>
                <a:gd name="connsiteY4" fmla="*/ 25369 h 364046"/>
                <a:gd name="connsiteX5" fmla="*/ 25369 w 635297"/>
                <a:gd name="connsiteY5" fmla="*/ 1003 h 364046"/>
                <a:gd name="connsiteX6" fmla="*/ 610128 w 635297"/>
                <a:gd name="connsiteY6" fmla="*/ 1003 h 364046"/>
                <a:gd name="connsiteX7" fmla="*/ 634495 w 635297"/>
                <a:gd name="connsiteY7" fmla="*/ 25369 h 364046"/>
                <a:gd name="connsiteX8" fmla="*/ 634495 w 635297"/>
                <a:gd name="connsiteY8" fmla="*/ 300235 h 364046"/>
                <a:gd name="connsiteX9" fmla="*/ 613712 w 635297"/>
                <a:gd name="connsiteY9" fmla="*/ 324337 h 364046"/>
                <a:gd name="connsiteX10" fmla="*/ 337082 w 635297"/>
                <a:gd name="connsiteY10" fmla="*/ 365457 h 364046"/>
                <a:gd name="connsiteX11" fmla="*/ 307363 w 635297"/>
                <a:gd name="connsiteY11" fmla="*/ 366453 h 364046"/>
                <a:gd name="connsiteX12" fmla="*/ 49735 w 635297"/>
                <a:gd name="connsiteY12" fmla="*/ 279463 h 364046"/>
                <a:gd name="connsiteX13" fmla="*/ 285684 w 635297"/>
                <a:gd name="connsiteY13" fmla="*/ 317199 h 364046"/>
                <a:gd name="connsiteX14" fmla="*/ 332022 w 635297"/>
                <a:gd name="connsiteY14" fmla="*/ 317035 h 364046"/>
                <a:gd name="connsiteX15" fmla="*/ 585766 w 635297"/>
                <a:gd name="connsiteY15" fmla="*/ 279228 h 364046"/>
                <a:gd name="connsiteX16" fmla="*/ 585766 w 635297"/>
                <a:gd name="connsiteY16" fmla="*/ 49735 h 364046"/>
                <a:gd name="connsiteX17" fmla="*/ 49735 w 635297"/>
                <a:gd name="connsiteY17" fmla="*/ 49735 h 364046"/>
                <a:gd name="connsiteX18" fmla="*/ 49735 w 635297"/>
                <a:gd name="connsiteY18" fmla="*/ 279463 h 36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5297" h="364046">
                  <a:moveTo>
                    <a:pt x="307363" y="366453"/>
                  </a:moveTo>
                  <a:cubicBezTo>
                    <a:pt x="298115" y="366453"/>
                    <a:pt x="289150" y="366142"/>
                    <a:pt x="280263" y="365571"/>
                  </a:cubicBezTo>
                  <a:lnTo>
                    <a:pt x="21525" y="324291"/>
                  </a:lnTo>
                  <a:cubicBezTo>
                    <a:pt x="9701" y="322410"/>
                    <a:pt x="1003" y="312206"/>
                    <a:pt x="1003" y="300235"/>
                  </a:cubicBezTo>
                  <a:lnTo>
                    <a:pt x="1003" y="25369"/>
                  </a:lnTo>
                  <a:cubicBezTo>
                    <a:pt x="1003" y="11903"/>
                    <a:pt x="11914" y="1003"/>
                    <a:pt x="25369" y="1003"/>
                  </a:cubicBezTo>
                  <a:lnTo>
                    <a:pt x="610128" y="1003"/>
                  </a:lnTo>
                  <a:cubicBezTo>
                    <a:pt x="623584" y="1003"/>
                    <a:pt x="634495" y="11899"/>
                    <a:pt x="634495" y="25369"/>
                  </a:cubicBezTo>
                  <a:lnTo>
                    <a:pt x="634495" y="300235"/>
                  </a:lnTo>
                  <a:cubicBezTo>
                    <a:pt x="634495" y="312295"/>
                    <a:pt x="625657" y="322553"/>
                    <a:pt x="613712" y="324337"/>
                  </a:cubicBezTo>
                  <a:lnTo>
                    <a:pt x="337082" y="365457"/>
                  </a:lnTo>
                  <a:cubicBezTo>
                    <a:pt x="326757" y="366121"/>
                    <a:pt x="316903" y="366453"/>
                    <a:pt x="307363" y="366453"/>
                  </a:cubicBezTo>
                  <a:close/>
                  <a:moveTo>
                    <a:pt x="49735" y="279463"/>
                  </a:moveTo>
                  <a:lnTo>
                    <a:pt x="285684" y="317199"/>
                  </a:lnTo>
                  <a:cubicBezTo>
                    <a:pt x="299511" y="318009"/>
                    <a:pt x="315829" y="318009"/>
                    <a:pt x="332022" y="317035"/>
                  </a:cubicBezTo>
                  <a:lnTo>
                    <a:pt x="585766" y="279228"/>
                  </a:lnTo>
                  <a:lnTo>
                    <a:pt x="585766" y="49735"/>
                  </a:lnTo>
                  <a:lnTo>
                    <a:pt x="49735" y="49735"/>
                  </a:lnTo>
                  <a:lnTo>
                    <a:pt x="49735" y="279463"/>
                  </a:ln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3" name="PA-任意多边形 4042"/>
            <p:cNvSpPr/>
            <p:nvPr>
              <p:custDataLst>
                <p:tags r:id="rId27"/>
              </p:custDataLst>
            </p:nvPr>
          </p:nvSpPr>
          <p:spPr bwMode="auto">
            <a:xfrm>
              <a:off x="14025826" y="18585447"/>
              <a:ext cx="888703" cy="364047"/>
            </a:xfrm>
            <a:custGeom>
              <a:avLst/>
              <a:gdLst>
                <a:gd name="connsiteX0" fmla="*/ 434986 w 888702"/>
                <a:gd name="connsiteY0" fmla="*/ 317031 h 317648"/>
                <a:gd name="connsiteX1" fmla="*/ 426220 w 888702"/>
                <a:gd name="connsiteY1" fmla="*/ 315386 h 317648"/>
                <a:gd name="connsiteX2" fmla="*/ 16603 w 888702"/>
                <a:gd name="connsiteY2" fmla="*/ 157371 h 317648"/>
                <a:gd name="connsiteX3" fmla="*/ 1038 w 888702"/>
                <a:gd name="connsiteY3" fmla="*/ 133341 h 317648"/>
                <a:gd name="connsiteX4" fmla="*/ 19087 w 888702"/>
                <a:gd name="connsiteY4" fmla="*/ 111120 h 317648"/>
                <a:gd name="connsiteX5" fmla="*/ 428697 w 888702"/>
                <a:gd name="connsiteY5" fmla="*/ 1838 h 317648"/>
                <a:gd name="connsiteX6" fmla="*/ 440978 w 888702"/>
                <a:gd name="connsiteY6" fmla="*/ 1741 h 317648"/>
                <a:gd name="connsiteX7" fmla="*/ 871599 w 888702"/>
                <a:gd name="connsiteY7" fmla="*/ 111023 h 317648"/>
                <a:gd name="connsiteX8" fmla="*/ 889934 w 888702"/>
                <a:gd name="connsiteY8" fmla="*/ 133391 h 317648"/>
                <a:gd name="connsiteX9" fmla="*/ 874005 w 888702"/>
                <a:gd name="connsiteY9" fmla="*/ 157518 h 317648"/>
                <a:gd name="connsiteX10" fmla="*/ 443373 w 888702"/>
                <a:gd name="connsiteY10" fmla="*/ 315532 h 317648"/>
                <a:gd name="connsiteX11" fmla="*/ 434986 w 888702"/>
                <a:gd name="connsiteY11" fmla="*/ 317031 h 317648"/>
                <a:gd name="connsiteX12" fmla="*/ 104035 w 888702"/>
                <a:gd name="connsiteY12" fmla="*/ 138884 h 317648"/>
                <a:gd name="connsiteX13" fmla="*/ 435196 w 888702"/>
                <a:gd name="connsiteY13" fmla="*/ 266636 h 317648"/>
                <a:gd name="connsiteX14" fmla="*/ 783300 w 888702"/>
                <a:gd name="connsiteY14" fmla="*/ 138909 h 317648"/>
                <a:gd name="connsiteX15" fmla="*/ 435135 w 888702"/>
                <a:gd name="connsiteY15" fmla="*/ 50538 h 317648"/>
                <a:gd name="connsiteX16" fmla="*/ 104035 w 888702"/>
                <a:gd name="connsiteY16" fmla="*/ 138884 h 31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8702" h="317648">
                  <a:moveTo>
                    <a:pt x="434986" y="317031"/>
                  </a:moveTo>
                  <a:cubicBezTo>
                    <a:pt x="432012" y="317031"/>
                    <a:pt x="429036" y="316481"/>
                    <a:pt x="426220" y="315386"/>
                  </a:cubicBezTo>
                  <a:lnTo>
                    <a:pt x="16603" y="157371"/>
                  </a:lnTo>
                  <a:cubicBezTo>
                    <a:pt x="6752" y="153588"/>
                    <a:pt x="474" y="143880"/>
                    <a:pt x="1038" y="133341"/>
                  </a:cubicBezTo>
                  <a:cubicBezTo>
                    <a:pt x="1606" y="122801"/>
                    <a:pt x="8890" y="113832"/>
                    <a:pt x="19087" y="111120"/>
                  </a:cubicBezTo>
                  <a:lnTo>
                    <a:pt x="428697" y="1838"/>
                  </a:lnTo>
                  <a:cubicBezTo>
                    <a:pt x="432716" y="767"/>
                    <a:pt x="436920" y="717"/>
                    <a:pt x="440978" y="1741"/>
                  </a:cubicBezTo>
                  <a:lnTo>
                    <a:pt x="871599" y="111023"/>
                  </a:lnTo>
                  <a:cubicBezTo>
                    <a:pt x="881949" y="113668"/>
                    <a:pt x="889384" y="122730"/>
                    <a:pt x="889934" y="133391"/>
                  </a:cubicBezTo>
                  <a:cubicBezTo>
                    <a:pt x="890494" y="144073"/>
                    <a:pt x="884019" y="153852"/>
                    <a:pt x="874005" y="157518"/>
                  </a:cubicBezTo>
                  <a:lnTo>
                    <a:pt x="443373" y="315532"/>
                  </a:lnTo>
                  <a:cubicBezTo>
                    <a:pt x="440668" y="316531"/>
                    <a:pt x="437823" y="317031"/>
                    <a:pt x="434986" y="317031"/>
                  </a:cubicBezTo>
                  <a:close/>
                  <a:moveTo>
                    <a:pt x="104035" y="138884"/>
                  </a:moveTo>
                  <a:lnTo>
                    <a:pt x="435196" y="266636"/>
                  </a:lnTo>
                  <a:lnTo>
                    <a:pt x="783300" y="138909"/>
                  </a:lnTo>
                  <a:lnTo>
                    <a:pt x="435135" y="50538"/>
                  </a:lnTo>
                  <a:lnTo>
                    <a:pt x="104035" y="138884"/>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4" name="PA-任意多边形 4044"/>
            <p:cNvSpPr/>
            <p:nvPr>
              <p:custDataLst>
                <p:tags r:id="rId28"/>
              </p:custDataLst>
            </p:nvPr>
          </p:nvSpPr>
          <p:spPr bwMode="auto">
            <a:xfrm>
              <a:off x="14573680" y="19839885"/>
              <a:ext cx="267681" cy="267681"/>
            </a:xfrm>
            <a:custGeom>
              <a:avLst/>
              <a:gdLst>
                <a:gd name="connsiteX0" fmla="*/ 244654 w 267681"/>
                <a:gd name="connsiteY0" fmla="*/ 269017 h 267681"/>
                <a:gd name="connsiteX1" fmla="*/ 25369 w 267681"/>
                <a:gd name="connsiteY1" fmla="*/ 269017 h 267681"/>
                <a:gd name="connsiteX2" fmla="*/ 1003 w 267681"/>
                <a:gd name="connsiteY2" fmla="*/ 244650 h 267681"/>
                <a:gd name="connsiteX3" fmla="*/ 1003 w 267681"/>
                <a:gd name="connsiteY3" fmla="*/ 25369 h 267681"/>
                <a:gd name="connsiteX4" fmla="*/ 25369 w 267681"/>
                <a:gd name="connsiteY4" fmla="*/ 1003 h 267681"/>
                <a:gd name="connsiteX5" fmla="*/ 244654 w 267681"/>
                <a:gd name="connsiteY5" fmla="*/ 1003 h 267681"/>
                <a:gd name="connsiteX6" fmla="*/ 269020 w 267681"/>
                <a:gd name="connsiteY6" fmla="*/ 25369 h 267681"/>
                <a:gd name="connsiteX7" fmla="*/ 269020 w 267681"/>
                <a:gd name="connsiteY7" fmla="*/ 244654 h 267681"/>
                <a:gd name="connsiteX8" fmla="*/ 244654 w 267681"/>
                <a:gd name="connsiteY8" fmla="*/ 269017 h 267681"/>
                <a:gd name="connsiteX9" fmla="*/ 49735 w 267681"/>
                <a:gd name="connsiteY9" fmla="*/ 220288 h 267681"/>
                <a:gd name="connsiteX10" fmla="*/ 220291 w 267681"/>
                <a:gd name="connsiteY10" fmla="*/ 220288 h 267681"/>
                <a:gd name="connsiteX11" fmla="*/ 220291 w 267681"/>
                <a:gd name="connsiteY11" fmla="*/ 49732 h 267681"/>
                <a:gd name="connsiteX12" fmla="*/ 49735 w 267681"/>
                <a:gd name="connsiteY12" fmla="*/ 49732 h 267681"/>
                <a:gd name="connsiteX13" fmla="*/ 49735 w 267681"/>
                <a:gd name="connsiteY13" fmla="*/ 220288 h 2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681" h="267681">
                  <a:moveTo>
                    <a:pt x="244654" y="269017"/>
                  </a:moveTo>
                  <a:lnTo>
                    <a:pt x="25369" y="269017"/>
                  </a:lnTo>
                  <a:cubicBezTo>
                    <a:pt x="11914" y="269017"/>
                    <a:pt x="1003" y="258120"/>
                    <a:pt x="1003" y="244650"/>
                  </a:cubicBezTo>
                  <a:lnTo>
                    <a:pt x="1003" y="25369"/>
                  </a:lnTo>
                  <a:cubicBezTo>
                    <a:pt x="1003" y="11903"/>
                    <a:pt x="11914" y="1003"/>
                    <a:pt x="25369" y="1003"/>
                  </a:cubicBezTo>
                  <a:lnTo>
                    <a:pt x="244654" y="1003"/>
                  </a:lnTo>
                  <a:cubicBezTo>
                    <a:pt x="258109" y="1003"/>
                    <a:pt x="269020" y="11899"/>
                    <a:pt x="269020" y="25369"/>
                  </a:cubicBezTo>
                  <a:lnTo>
                    <a:pt x="269020" y="244654"/>
                  </a:lnTo>
                  <a:cubicBezTo>
                    <a:pt x="269020" y="258120"/>
                    <a:pt x="258109" y="269017"/>
                    <a:pt x="244654" y="269017"/>
                  </a:cubicBezTo>
                  <a:close/>
                  <a:moveTo>
                    <a:pt x="49735" y="220288"/>
                  </a:moveTo>
                  <a:lnTo>
                    <a:pt x="220291" y="220288"/>
                  </a:lnTo>
                  <a:lnTo>
                    <a:pt x="220291" y="49732"/>
                  </a:lnTo>
                  <a:lnTo>
                    <a:pt x="49735" y="49732"/>
                  </a:lnTo>
                  <a:lnTo>
                    <a:pt x="49735" y="220288"/>
                  </a:ln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grpSp>
    </p:spTree>
    <p:custDataLst>
      <p:tags r:id="rId29"/>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 name="矩形 15"/>
          <p:cNvSpPr/>
          <p:nvPr userDrawn="1">
            <p:custDataLst>
              <p:tags r:id="rId1"/>
            </p:custDataLst>
          </p:nvPr>
        </p:nvSpPr>
        <p:spPr>
          <a:xfrm>
            <a:off x="0" y="0"/>
            <a:ext cx="4279347"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4" name="图片 13"/>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5" name="文本框 4"/>
          <p:cNvSpPr txBox="1"/>
          <p:nvPr>
            <p:custDataLst>
              <p:tags r:id="rId6"/>
            </p:custDataLst>
          </p:nvPr>
        </p:nvSpPr>
        <p:spPr>
          <a:xfrm>
            <a:off x="609555" y="609566"/>
            <a:ext cx="3073425" cy="3797808"/>
          </a:xfrm>
          <a:prstGeom prst="rect">
            <a:avLst/>
          </a:prstGeom>
          <a:noFill/>
        </p:spPr>
        <p:txBody>
          <a:bodyPr wrap="square" rtlCol="0" anchor="ctr">
            <a:noAutofit/>
          </a:bodyPr>
          <a:p>
            <a:pPr marL="0" indent="0" algn="l">
              <a:lnSpc>
                <a:spcPct val="100000"/>
              </a:lnSpc>
              <a:spcBef>
                <a:spcPts val="0"/>
              </a:spcBef>
              <a:spcAft>
                <a:spcPts val="0"/>
              </a:spcAft>
              <a:buSzPct val="100000"/>
              <a:buNone/>
            </a:pPr>
            <a:r>
              <a:rPr lang="zh-CN" altLang="en-US" sz="4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出口货物已补税（未退税）证明</a:t>
            </a:r>
            <a:endParaRPr lang="zh-CN" altLang="en-US" sz="4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7"/>
            </p:custDataLst>
          </p:nvPr>
        </p:nvSpPr>
        <p:spPr>
          <a:xfrm>
            <a:off x="609555" y="4711975"/>
            <a:ext cx="3073425" cy="1536459"/>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l">
              <a:lnSpc>
                <a:spcPct val="130000"/>
              </a:lnSpc>
              <a:spcBef>
                <a:spcPts val="0"/>
              </a:spcBef>
              <a:spcAft>
                <a:spcPts val="800"/>
              </a:spcAft>
              <a:buSzPct val="100000"/>
              <a:buNone/>
            </a:pPr>
            <a:r>
              <a:rPr lang="zh-CN" altLang="en-US" sz="1800" u="none" strike="noStrike" spc="2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出口货物已补税（未退税）证明-新旧表单对比</a:t>
            </a:r>
            <a:endParaRPr lang="zh-CN" altLang="en-US" sz="1800" u="none" strike="noStrike" spc="200" baseline="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
        <p:nvSpPr>
          <p:cNvPr id="8" name="椭圆 7"/>
          <p:cNvSpPr/>
          <p:nvPr>
            <p:custDataLst>
              <p:tags r:id="rId8"/>
            </p:custDataLst>
          </p:nvPr>
        </p:nvSpPr>
        <p:spPr>
          <a:xfrm>
            <a:off x="4866640" y="63627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9" name="朋友圈_001"/>
          <p:cNvSpPr>
            <a:spLocks noChangeAspect="1"/>
          </p:cNvSpPr>
          <p:nvPr>
            <p:custDataLst>
              <p:tags r:id="rId9"/>
            </p:custDataLst>
          </p:nvPr>
        </p:nvSpPr>
        <p:spPr bwMode="auto">
          <a:xfrm>
            <a:off x="4915535" y="669290"/>
            <a:ext cx="122555" cy="122555"/>
          </a:xfrm>
          <a:custGeom>
            <a:avLst/>
            <a:gdLst>
              <a:gd name="connsiteX0" fmla="*/ 18488 w 609050"/>
              <a:gd name="connsiteY0" fmla="*/ 408715 h 608133"/>
              <a:gd name="connsiteX1" fmla="*/ 313028 w 609050"/>
              <a:gd name="connsiteY1" fmla="*/ 408715 h 608133"/>
              <a:gd name="connsiteX2" fmla="*/ 206953 w 609050"/>
              <a:gd name="connsiteY2" fmla="*/ 592115 h 608133"/>
              <a:gd name="connsiteX3" fmla="*/ 18488 w 609050"/>
              <a:gd name="connsiteY3" fmla="*/ 408715 h 608133"/>
              <a:gd name="connsiteX4" fmla="*/ 399533 w 609050"/>
              <a:gd name="connsiteY4" fmla="*/ 348946 h 608133"/>
              <a:gd name="connsiteX5" fmla="*/ 505460 w 609050"/>
              <a:gd name="connsiteY5" fmla="*/ 532271 h 608133"/>
              <a:gd name="connsiteX6" fmla="*/ 304491 w 609050"/>
              <a:gd name="connsiteY6" fmla="*/ 608133 h 608133"/>
              <a:gd name="connsiteX7" fmla="*/ 252201 w 609050"/>
              <a:gd name="connsiteY7" fmla="*/ 603539 h 608133"/>
              <a:gd name="connsiteX8" fmla="*/ 390862 w 609050"/>
              <a:gd name="connsiteY8" fmla="*/ 244298 h 608133"/>
              <a:gd name="connsiteX9" fmla="*/ 603101 w 609050"/>
              <a:gd name="connsiteY9" fmla="*/ 244298 h 608133"/>
              <a:gd name="connsiteX10" fmla="*/ 609050 w 609050"/>
              <a:gd name="connsiteY10" fmla="*/ 304026 h 608133"/>
              <a:gd name="connsiteX11" fmla="*/ 538004 w 609050"/>
              <a:gd name="connsiteY11" fmla="*/ 498898 h 608133"/>
              <a:gd name="connsiteX12" fmla="*/ 70934 w 609050"/>
              <a:gd name="connsiteY12" fmla="*/ 109165 h 608133"/>
              <a:gd name="connsiteX13" fmla="*/ 218188 w 609050"/>
              <a:gd name="connsiteY13" fmla="*/ 363836 h 608133"/>
              <a:gd name="connsiteX14" fmla="*/ 5949 w 609050"/>
              <a:gd name="connsiteY14" fmla="*/ 363836 h 608133"/>
              <a:gd name="connsiteX15" fmla="*/ 0 w 609050"/>
              <a:gd name="connsiteY15" fmla="*/ 304006 h 608133"/>
              <a:gd name="connsiteX16" fmla="*/ 70934 w 609050"/>
              <a:gd name="connsiteY16" fmla="*/ 109165 h 608133"/>
              <a:gd name="connsiteX17" fmla="*/ 402112 w 609050"/>
              <a:gd name="connsiteY17" fmla="*/ 16018 h 608133"/>
              <a:gd name="connsiteX18" fmla="*/ 590420 w 609050"/>
              <a:gd name="connsiteY18" fmla="*/ 199488 h 608133"/>
              <a:gd name="connsiteX19" fmla="*/ 295951 w 609050"/>
              <a:gd name="connsiteY19" fmla="*/ 199488 h 608133"/>
              <a:gd name="connsiteX20" fmla="*/ 304447 w 609050"/>
              <a:gd name="connsiteY20" fmla="*/ 0 h 608133"/>
              <a:gd name="connsiteX21" fmla="*/ 356849 w 609050"/>
              <a:gd name="connsiteY21" fmla="*/ 4482 h 608133"/>
              <a:gd name="connsiteX22" fmla="*/ 209517 w 609050"/>
              <a:gd name="connsiteY22" fmla="*/ 259187 h 608133"/>
              <a:gd name="connsiteX23" fmla="*/ 103590 w 609050"/>
              <a:gd name="connsiteY23" fmla="*/ 75862 h 608133"/>
              <a:gd name="connsiteX24" fmla="*/ 304447 w 609050"/>
              <a:gd name="connsiteY24"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050" h="608133">
                <a:moveTo>
                  <a:pt x="18488" y="408715"/>
                </a:moveTo>
                <a:lnTo>
                  <a:pt x="313028" y="408715"/>
                </a:lnTo>
                <a:lnTo>
                  <a:pt x="206953" y="592115"/>
                </a:lnTo>
                <a:cubicBezTo>
                  <a:pt x="119736" y="562650"/>
                  <a:pt x="50254" y="494757"/>
                  <a:pt x="18488" y="408715"/>
                </a:cubicBezTo>
                <a:close/>
                <a:moveTo>
                  <a:pt x="399533" y="348946"/>
                </a:moveTo>
                <a:lnTo>
                  <a:pt x="505460" y="532271"/>
                </a:lnTo>
                <a:cubicBezTo>
                  <a:pt x="451823" y="579446"/>
                  <a:pt x="381467" y="608133"/>
                  <a:pt x="304491" y="608133"/>
                </a:cubicBezTo>
                <a:cubicBezTo>
                  <a:pt x="286650" y="608133"/>
                  <a:pt x="269145" y="606564"/>
                  <a:pt x="252201" y="603539"/>
                </a:cubicBezTo>
                <a:close/>
                <a:moveTo>
                  <a:pt x="390862" y="244298"/>
                </a:moveTo>
                <a:lnTo>
                  <a:pt x="603101" y="244298"/>
                </a:lnTo>
                <a:cubicBezTo>
                  <a:pt x="606917" y="263684"/>
                  <a:pt x="609050" y="283631"/>
                  <a:pt x="609050" y="304026"/>
                </a:cubicBezTo>
                <a:cubicBezTo>
                  <a:pt x="609050" y="378210"/>
                  <a:pt x="582338" y="446118"/>
                  <a:pt x="538004" y="498898"/>
                </a:cubicBezTo>
                <a:close/>
                <a:moveTo>
                  <a:pt x="70934" y="109165"/>
                </a:moveTo>
                <a:lnTo>
                  <a:pt x="218188" y="363836"/>
                </a:lnTo>
                <a:lnTo>
                  <a:pt x="5949" y="363836"/>
                </a:lnTo>
                <a:cubicBezTo>
                  <a:pt x="2020" y="344453"/>
                  <a:pt x="0" y="324509"/>
                  <a:pt x="0" y="304006"/>
                </a:cubicBezTo>
                <a:cubicBezTo>
                  <a:pt x="0" y="229946"/>
                  <a:pt x="26712" y="162049"/>
                  <a:pt x="70934" y="109165"/>
                </a:cubicBezTo>
                <a:close/>
                <a:moveTo>
                  <a:pt x="402112" y="16018"/>
                </a:moveTo>
                <a:cubicBezTo>
                  <a:pt x="489196" y="45494"/>
                  <a:pt x="558774" y="113413"/>
                  <a:pt x="590420" y="199488"/>
                </a:cubicBezTo>
                <a:lnTo>
                  <a:pt x="295951" y="199488"/>
                </a:lnTo>
                <a:close/>
                <a:moveTo>
                  <a:pt x="304447" y="0"/>
                </a:moveTo>
                <a:cubicBezTo>
                  <a:pt x="322288" y="0"/>
                  <a:pt x="339793" y="1569"/>
                  <a:pt x="356849" y="4482"/>
                </a:cubicBezTo>
                <a:lnTo>
                  <a:pt x="209517" y="259187"/>
                </a:lnTo>
                <a:lnTo>
                  <a:pt x="103590" y="75862"/>
                </a:lnTo>
                <a:cubicBezTo>
                  <a:pt x="157227" y="28686"/>
                  <a:pt x="227583" y="0"/>
                  <a:pt x="304447" y="0"/>
                </a:cubicBezTo>
                <a:close/>
              </a:path>
            </a:pathLst>
          </a:custGeom>
          <a:solidFill>
            <a:schemeClr val="lt1"/>
          </a:solidFill>
          <a:ln>
            <a:noFill/>
          </a:ln>
        </p:spPr>
        <p:txBody>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0" name="文本框 49"/>
          <p:cNvSpPr txBox="1"/>
          <p:nvPr>
            <p:custDataLst>
              <p:tags r:id="rId10"/>
            </p:custDataLst>
          </p:nvPr>
        </p:nvSpPr>
        <p:spPr>
          <a:xfrm>
            <a:off x="5086350" y="779145"/>
            <a:ext cx="6376670" cy="690245"/>
          </a:xfrm>
          <a:prstGeom prst="rect">
            <a:avLst/>
          </a:prstGeom>
          <a:noFill/>
        </p:spPr>
        <p:txBody>
          <a:bodyPr wrap="square" rtlCol="0">
            <a:noAutofit/>
          </a:bodyPr>
          <a:p>
            <a:pPr marL="0" indent="0" algn="just">
              <a:buFont typeface="Wingdings" panose="05000000000000000000" pitchFamily="2" charset="2"/>
              <a:buNone/>
            </a:pPr>
            <a:r>
              <a:rPr lang="zh-CN" altLang="en-US" sz="1600" dirty="0">
                <a:latin typeface="华文楷体" panose="02010600040101010101" pitchFamily="2" charset="-122"/>
                <a:ea typeface="华文楷体" panose="02010600040101010101" pitchFamily="2" charset="-122"/>
                <a:sym typeface="+mn-ea"/>
              </a:rPr>
              <a:t>若第</a:t>
            </a:r>
            <a:r>
              <a:rPr lang="en-US" altLang="zh-CN" sz="1600" dirty="0">
                <a:latin typeface="华文楷体" panose="02010600040101010101" pitchFamily="2" charset="-122"/>
                <a:ea typeface="华文楷体" panose="02010600040101010101" pitchFamily="2" charset="-122"/>
                <a:sym typeface="+mn-ea"/>
              </a:rPr>
              <a:t>6</a:t>
            </a:r>
            <a:r>
              <a:rPr lang="zh-CN" altLang="en-US" sz="1600" dirty="0">
                <a:latin typeface="华文楷体" panose="02010600040101010101" pitchFamily="2" charset="-122"/>
                <a:ea typeface="华文楷体" panose="02010600040101010101" pitchFamily="2" charset="-122"/>
                <a:sym typeface="+mn-ea"/>
              </a:rPr>
              <a:t>栏选择“退运”，本栏次填写退运数量，但不得大于报关单上注明的出口数量；若第</a:t>
            </a:r>
            <a:r>
              <a:rPr lang="en-US" altLang="zh-CN" sz="1600" dirty="0">
                <a:latin typeface="华文楷体" panose="02010600040101010101" pitchFamily="2" charset="-122"/>
                <a:ea typeface="华文楷体" panose="02010600040101010101" pitchFamily="2" charset="-122"/>
                <a:sym typeface="+mn-ea"/>
              </a:rPr>
              <a:t>6</a:t>
            </a:r>
            <a:r>
              <a:rPr lang="zh-CN" altLang="en-US" sz="1600" dirty="0">
                <a:latin typeface="华文楷体" panose="02010600040101010101" pitchFamily="2" charset="-122"/>
                <a:ea typeface="华文楷体" panose="02010600040101010101" pitchFamily="2" charset="-122"/>
                <a:sym typeface="+mn-ea"/>
              </a:rPr>
              <a:t>栏选择“修改报关单”或“撤销报关单”，本栏次默认为</a:t>
            </a:r>
            <a:r>
              <a:rPr lang="en-US" altLang="zh-CN" sz="1600" dirty="0">
                <a:latin typeface="华文楷体" panose="02010600040101010101" pitchFamily="2" charset="-122"/>
                <a:ea typeface="华文楷体" panose="02010600040101010101" pitchFamily="2" charset="-122"/>
                <a:sym typeface="+mn-ea"/>
              </a:rPr>
              <a:t>0</a:t>
            </a:r>
            <a:r>
              <a:rPr lang="zh-CN" altLang="en-US" sz="1600" dirty="0">
                <a:latin typeface="华文楷体" panose="02010600040101010101" pitchFamily="2" charset="-122"/>
                <a:ea typeface="华文楷体" panose="02010600040101010101" pitchFamily="2" charset="-122"/>
                <a:sym typeface="+mn-ea"/>
              </a:rPr>
              <a:t>。</a:t>
            </a:r>
            <a:r>
              <a:rPr lang="zh-CN" altLang="en-US" sz="1600" dirty="0">
                <a:solidFill>
                  <a:srgbClr val="FF0000"/>
                </a:solidFill>
                <a:latin typeface="华文楷体" panose="02010600040101010101" pitchFamily="2" charset="-122"/>
                <a:ea typeface="华文楷体" panose="02010600040101010101" pitchFamily="2" charset="-122"/>
                <a:sym typeface="+mn-ea"/>
              </a:rPr>
              <a:t>数量应按照退税率文库中的计量单位所对应的数量填写。</a:t>
            </a:r>
            <a:r>
              <a:rPr lang="zh-CN" altLang="en-US" sz="1600" b="1" dirty="0">
                <a:solidFill>
                  <a:srgbClr val="0070C0"/>
                </a:solidFill>
                <a:latin typeface="华文楷体" panose="02010600040101010101" pitchFamily="2" charset="-122"/>
                <a:ea typeface="华文楷体" panose="02010600040101010101" pitchFamily="2" charset="-122"/>
                <a:sym typeface="+mn-ea"/>
              </a:rPr>
              <a:t>（保留原有项目，替代原表计量单位</a:t>
            </a:r>
            <a:r>
              <a:rPr lang="en-US" altLang="zh-CN" sz="1600" b="1" dirty="0">
                <a:solidFill>
                  <a:srgbClr val="0070C0"/>
                </a:solidFill>
                <a:latin typeface="华文楷体" panose="02010600040101010101" pitchFamily="2" charset="-122"/>
                <a:ea typeface="华文楷体" panose="02010600040101010101" pitchFamily="2" charset="-122"/>
                <a:sym typeface="+mn-ea"/>
              </a:rPr>
              <a:t>+</a:t>
            </a:r>
            <a:r>
              <a:rPr lang="zh-CN" altLang="en-US" sz="1600" b="1" dirty="0">
                <a:solidFill>
                  <a:srgbClr val="0070C0"/>
                </a:solidFill>
                <a:latin typeface="华文楷体" panose="02010600040101010101" pitchFamily="2" charset="-122"/>
                <a:ea typeface="华文楷体" panose="02010600040101010101" pitchFamily="2" charset="-122"/>
                <a:sym typeface="+mn-ea"/>
              </a:rPr>
              <a:t>退运数量的作用）</a:t>
            </a:r>
            <a:endParaRPr lang="zh-CN" altLang="en-US" sz="1600" b="1" dirty="0">
              <a:solidFill>
                <a:srgbClr val="0070C0"/>
              </a:solidFill>
              <a:latin typeface="华文楷体" panose="02010600040101010101" pitchFamily="2" charset="-122"/>
              <a:ea typeface="华文楷体" panose="02010600040101010101" pitchFamily="2" charset="-122"/>
              <a:cs typeface="微软雅黑" panose="020B0503020204020204" pitchFamily="34" charset="-122"/>
              <a:sym typeface="+mn-ea"/>
            </a:endParaRPr>
          </a:p>
        </p:txBody>
      </p:sp>
      <p:sp>
        <p:nvSpPr>
          <p:cNvPr id="52" name="文本框 51"/>
          <p:cNvSpPr txBox="1"/>
          <p:nvPr>
            <p:custDataLst>
              <p:tags r:id="rId11"/>
            </p:custDataLst>
          </p:nvPr>
        </p:nvSpPr>
        <p:spPr>
          <a:xfrm>
            <a:off x="5099050" y="550545"/>
            <a:ext cx="5956935" cy="263525"/>
          </a:xfrm>
          <a:prstGeom prst="rect">
            <a:avLst/>
          </a:prstGeom>
          <a:noFill/>
        </p:spPr>
        <p:txBody>
          <a:bodyPr wrap="square" rtlCol="0">
            <a:noAutofit/>
          </a:bodyPr>
          <a:p>
            <a:pPr marL="0" indent="0" algn="l">
              <a:lnSpc>
                <a:spcPct val="100000"/>
              </a:lnSpc>
              <a:spcBef>
                <a:spcPts val="0"/>
              </a:spcBef>
              <a:spcAft>
                <a:spcPts val="0"/>
              </a:spcAft>
              <a:buSzPct val="100000"/>
            </a:pPr>
            <a:r>
              <a:rPr lang="zh-CN" altLang="en-US" sz="1600" dirty="0">
                <a:solidFill>
                  <a:srgbClr val="FF0000"/>
                </a:solidFill>
                <a:latin typeface="华文楷体" panose="02010600040101010101" pitchFamily="2" charset="-122"/>
                <a:ea typeface="华文楷体" panose="02010600040101010101" pitchFamily="2" charset="-122"/>
                <a:sym typeface="+mn-ea"/>
              </a:rPr>
              <a:t>退运数量：</a:t>
            </a:r>
            <a:endParaRPr lang="zh-CN" altLang="en-US" sz="1600" b="1" dirty="0">
              <a:solidFill>
                <a:srgbClr val="FF0000"/>
              </a:solidFill>
              <a:latin typeface="华文楷体" panose="02010600040101010101" pitchFamily="2" charset="-122"/>
              <a:ea typeface="华文楷体" panose="02010600040101010101" pitchFamily="2" charset="-122"/>
              <a:sym typeface="+mn-ea"/>
            </a:endParaRPr>
          </a:p>
        </p:txBody>
      </p:sp>
      <p:sp>
        <p:nvSpPr>
          <p:cNvPr id="45" name="椭圆 44"/>
          <p:cNvSpPr/>
          <p:nvPr>
            <p:custDataLst>
              <p:tags r:id="rId12"/>
            </p:custDataLst>
          </p:nvPr>
        </p:nvSpPr>
        <p:spPr>
          <a:xfrm>
            <a:off x="4866640" y="228473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23" name="标签_001"/>
          <p:cNvSpPr>
            <a:spLocks noChangeAspect="1"/>
          </p:cNvSpPr>
          <p:nvPr>
            <p:custDataLst>
              <p:tags r:id="rId13"/>
            </p:custDataLst>
          </p:nvPr>
        </p:nvSpPr>
        <p:spPr bwMode="auto">
          <a:xfrm>
            <a:off x="4920615" y="2320290"/>
            <a:ext cx="111760" cy="121920"/>
          </a:xfrm>
          <a:custGeom>
            <a:avLst/>
            <a:gdLst>
              <a:gd name="T0" fmla="*/ 399 w 409"/>
              <a:gd name="T1" fmla="*/ 57 h 446"/>
              <a:gd name="T2" fmla="*/ 241 w 409"/>
              <a:gd name="T3" fmla="*/ 47 h 446"/>
              <a:gd name="T4" fmla="*/ 10 w 409"/>
              <a:gd name="T5" fmla="*/ 278 h 446"/>
              <a:gd name="T6" fmla="*/ 178 w 409"/>
              <a:gd name="T7" fmla="*/ 446 h 446"/>
              <a:gd name="T8" fmla="*/ 409 w 409"/>
              <a:gd name="T9" fmla="*/ 214 h 446"/>
              <a:gd name="T10" fmla="*/ 399 w 409"/>
              <a:gd name="T11" fmla="*/ 57 h 446"/>
              <a:gd name="T12" fmla="*/ 365 w 409"/>
              <a:gd name="T13" fmla="*/ 149 h 446"/>
              <a:gd name="T14" fmla="*/ 307 w 409"/>
              <a:gd name="T15" fmla="*/ 149 h 446"/>
              <a:gd name="T16" fmla="*/ 307 w 409"/>
              <a:gd name="T17" fmla="*/ 91 h 446"/>
              <a:gd name="T18" fmla="*/ 365 w 409"/>
              <a:gd name="T19" fmla="*/ 91 h 446"/>
              <a:gd name="T20" fmla="*/ 365 w 409"/>
              <a:gd name="T21" fmla="*/ 149 h 446"/>
              <a:gd name="T22" fmla="*/ 17 w 409"/>
              <a:gd name="T23" fmla="*/ 248 h 446"/>
              <a:gd name="T24" fmla="*/ 0 w 409"/>
              <a:gd name="T25" fmla="*/ 231 h 446"/>
              <a:gd name="T26" fmla="*/ 231 w 409"/>
              <a:gd name="T27" fmla="*/ 0 h 446"/>
              <a:gd name="T28" fmla="*/ 389 w 409"/>
              <a:gd name="T29" fmla="*/ 10 h 446"/>
              <a:gd name="T30" fmla="*/ 391 w 409"/>
              <a:gd name="T31" fmla="*/ 33 h 446"/>
              <a:gd name="T32" fmla="*/ 241 w 409"/>
              <a:gd name="T33" fmla="*/ 23 h 446"/>
              <a:gd name="T34" fmla="*/ 17 w 409"/>
              <a:gd name="T35" fmla="*/ 24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9" h="446">
                <a:moveTo>
                  <a:pt x="399" y="57"/>
                </a:moveTo>
                <a:lnTo>
                  <a:pt x="241" y="47"/>
                </a:lnTo>
                <a:lnTo>
                  <a:pt x="10" y="278"/>
                </a:lnTo>
                <a:lnTo>
                  <a:pt x="178" y="446"/>
                </a:lnTo>
                <a:lnTo>
                  <a:pt x="409" y="214"/>
                </a:lnTo>
                <a:lnTo>
                  <a:pt x="399" y="57"/>
                </a:lnTo>
                <a:close/>
                <a:moveTo>
                  <a:pt x="365" y="149"/>
                </a:moveTo>
                <a:cubicBezTo>
                  <a:pt x="349" y="165"/>
                  <a:pt x="323" y="165"/>
                  <a:pt x="307" y="149"/>
                </a:cubicBezTo>
                <a:cubicBezTo>
                  <a:pt x="291" y="133"/>
                  <a:pt x="291" y="107"/>
                  <a:pt x="307" y="91"/>
                </a:cubicBezTo>
                <a:cubicBezTo>
                  <a:pt x="323" y="75"/>
                  <a:pt x="349" y="75"/>
                  <a:pt x="365" y="91"/>
                </a:cubicBezTo>
                <a:cubicBezTo>
                  <a:pt x="381" y="107"/>
                  <a:pt x="381" y="133"/>
                  <a:pt x="365" y="149"/>
                </a:cubicBezTo>
                <a:close/>
                <a:moveTo>
                  <a:pt x="17" y="248"/>
                </a:moveTo>
                <a:lnTo>
                  <a:pt x="0" y="231"/>
                </a:lnTo>
                <a:lnTo>
                  <a:pt x="231" y="0"/>
                </a:lnTo>
                <a:lnTo>
                  <a:pt x="389" y="10"/>
                </a:lnTo>
                <a:lnTo>
                  <a:pt x="391" y="33"/>
                </a:lnTo>
                <a:lnTo>
                  <a:pt x="241" y="23"/>
                </a:lnTo>
                <a:lnTo>
                  <a:pt x="17" y="248"/>
                </a:lnTo>
                <a:close/>
              </a:path>
            </a:pathLst>
          </a:custGeom>
          <a:solidFill>
            <a:schemeClr val="lt1"/>
          </a:solidFill>
          <a:ln>
            <a:noFill/>
          </a:ln>
        </p:spPr>
        <p:txBody>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14"/>
            </p:custDataLst>
          </p:nvPr>
        </p:nvSpPr>
        <p:spPr>
          <a:xfrm>
            <a:off x="4985385" y="2444750"/>
            <a:ext cx="6607175" cy="690245"/>
          </a:xfrm>
          <a:prstGeom prst="rect">
            <a:avLst/>
          </a:prstGeom>
          <a:noFill/>
        </p:spPr>
        <p:txBody>
          <a:bodyPr wrap="square" rtlCol="0">
            <a:noAutofit/>
          </a:bodyPr>
          <a:p>
            <a:pPr marL="0" indent="0" algn="just">
              <a:buFont typeface="Wingdings" panose="05000000000000000000" pitchFamily="2" charset="2"/>
              <a:buNone/>
            </a:pPr>
            <a:r>
              <a:rPr lang="en-US" altLang="zh-CN" sz="1600" dirty="0">
                <a:latin typeface="华文楷体" panose="02010600040101010101" pitchFamily="2" charset="-122"/>
                <a:ea typeface="华文楷体" panose="02010600040101010101" pitchFamily="2" charset="-122"/>
                <a:sym typeface="+mn-ea"/>
              </a:rPr>
              <a:t>  </a:t>
            </a:r>
            <a:r>
              <a:rPr lang="zh-CN" altLang="en-US" sz="1600" dirty="0">
                <a:latin typeface="华文楷体" panose="02010600040101010101" pitchFamily="2" charset="-122"/>
                <a:ea typeface="华文楷体" panose="02010600040101010101" pitchFamily="2" charset="-122"/>
                <a:sym typeface="+mn-ea"/>
              </a:rPr>
              <a:t>若第</a:t>
            </a:r>
            <a:r>
              <a:rPr lang="en-US" altLang="zh-CN" sz="1600" dirty="0">
                <a:latin typeface="华文楷体" panose="02010600040101010101" pitchFamily="2" charset="-122"/>
                <a:ea typeface="华文楷体" panose="02010600040101010101" pitchFamily="2" charset="-122"/>
                <a:sym typeface="+mn-ea"/>
              </a:rPr>
              <a:t>9</a:t>
            </a:r>
            <a:r>
              <a:rPr lang="zh-CN" altLang="en-US" sz="1600" dirty="0">
                <a:latin typeface="华文楷体" panose="02010600040101010101" pitchFamily="2" charset="-122"/>
                <a:ea typeface="华文楷体" panose="02010600040101010101" pitchFamily="2" charset="-122"/>
                <a:sym typeface="+mn-ea"/>
              </a:rPr>
              <a:t>栏选择“补税”，本栏次填写已补缴税款的缴款书号码</a:t>
            </a:r>
            <a:endParaRPr lang="zh-CN" altLang="en-US" sz="1600" u="sng" dirty="0">
              <a:solidFill>
                <a:schemeClr val="dk1">
                  <a:lumMod val="85000"/>
                  <a:lumOff val="15000"/>
                </a:schemeClr>
              </a:solidFill>
              <a:latin typeface="华文楷体" panose="02010600040101010101" pitchFamily="2" charset="-122"/>
              <a:ea typeface="华文楷体" panose="02010600040101010101" pitchFamily="2" charset="-122"/>
              <a:cs typeface="微软雅黑" panose="020B0503020204020204" pitchFamily="34" charset="-122"/>
              <a:sym typeface="+mn-ea"/>
            </a:endParaRPr>
          </a:p>
        </p:txBody>
      </p:sp>
      <p:sp>
        <p:nvSpPr>
          <p:cNvPr id="12" name="文本框 11"/>
          <p:cNvSpPr txBox="1"/>
          <p:nvPr>
            <p:custDataLst>
              <p:tags r:id="rId15"/>
            </p:custDataLst>
          </p:nvPr>
        </p:nvSpPr>
        <p:spPr>
          <a:xfrm>
            <a:off x="5114925" y="2216150"/>
            <a:ext cx="5956935" cy="263525"/>
          </a:xfrm>
          <a:prstGeom prst="rect">
            <a:avLst/>
          </a:prstGeom>
          <a:noFill/>
        </p:spPr>
        <p:txBody>
          <a:bodyPr wrap="square" rtlCol="0">
            <a:noAutofit/>
          </a:bodyPr>
          <a:p>
            <a:pPr marL="0" indent="0" algn="just">
              <a:buFont typeface="Wingdings" panose="05000000000000000000" pitchFamily="2" charset="2"/>
              <a:buNone/>
            </a:pPr>
            <a:r>
              <a:rPr lang="zh-CN" altLang="en-US" sz="1600" dirty="0">
                <a:solidFill>
                  <a:srgbClr val="FF0000"/>
                </a:solidFill>
                <a:latin typeface="华文楷体" panose="02010600040101010101" pitchFamily="2" charset="-122"/>
                <a:ea typeface="华文楷体" panose="02010600040101010101" pitchFamily="2" charset="-122"/>
                <a:sym typeface="+mn-ea"/>
              </a:rPr>
              <a:t>缴款书号码：</a:t>
            </a:r>
            <a:endParaRPr lang="zh-CN" altLang="en-US" sz="1600" b="1" dirty="0">
              <a:solidFill>
                <a:srgbClr val="FF0000"/>
              </a:solidFill>
              <a:latin typeface="华文楷体" panose="02010600040101010101" pitchFamily="2" charset="-122"/>
              <a:ea typeface="华文楷体" panose="02010600040101010101" pitchFamily="2" charset="-122"/>
              <a:sym typeface="+mn-ea"/>
            </a:endParaRPr>
          </a:p>
        </p:txBody>
      </p:sp>
      <p:sp>
        <p:nvSpPr>
          <p:cNvPr id="13" name="椭圆 12"/>
          <p:cNvSpPr/>
          <p:nvPr>
            <p:custDataLst>
              <p:tags r:id="rId16"/>
            </p:custDataLst>
          </p:nvPr>
        </p:nvSpPr>
        <p:spPr>
          <a:xfrm>
            <a:off x="4866640" y="3213100"/>
            <a:ext cx="219710" cy="2197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55000" lnSpcReduction="20000"/>
          </a:bodyPr>
          <a:p>
            <a:pPr algn="ctr"/>
            <a:endParaRPr lang="zh-CN" altLang="en-US">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17"/>
            </p:custDataLst>
          </p:nvPr>
        </p:nvSpPr>
        <p:spPr>
          <a:xfrm>
            <a:off x="5037455" y="3388360"/>
            <a:ext cx="6426200" cy="502920"/>
          </a:xfrm>
          <a:prstGeom prst="rect">
            <a:avLst/>
          </a:prstGeom>
          <a:noFill/>
        </p:spPr>
        <p:txBody>
          <a:bodyPr wrap="square" rtlCol="0">
            <a:noAutofit/>
          </a:bodyPr>
          <a:p>
            <a:pPr marL="0" indent="0" algn="just">
              <a:buFont typeface="Wingdings" panose="05000000000000000000" pitchFamily="2" charset="2"/>
              <a:buNone/>
            </a:pPr>
            <a:r>
              <a:rPr lang="zh-CN" altLang="en-US" sz="1600" dirty="0">
                <a:latin typeface="华文楷体" panose="02010600040101010101" pitchFamily="2" charset="-122"/>
                <a:ea typeface="华文楷体" panose="02010600040101010101" pitchFamily="2" charset="-122"/>
                <a:sym typeface="+mn-ea"/>
              </a:rPr>
              <a:t>若第</a:t>
            </a:r>
            <a:r>
              <a:rPr lang="en-US" altLang="zh-CN" sz="1600" dirty="0">
                <a:latin typeface="华文楷体" panose="02010600040101010101" pitchFamily="2" charset="-122"/>
                <a:ea typeface="华文楷体" panose="02010600040101010101" pitchFamily="2" charset="-122"/>
                <a:sym typeface="+mn-ea"/>
              </a:rPr>
              <a:t>9</a:t>
            </a:r>
            <a:r>
              <a:rPr lang="zh-CN" altLang="en-US" sz="1600" dirty="0">
                <a:latin typeface="华文楷体" panose="02010600040101010101" pitchFamily="2" charset="-122"/>
                <a:ea typeface="华文楷体" panose="02010600040101010101" pitchFamily="2" charset="-122"/>
                <a:sym typeface="+mn-ea"/>
              </a:rPr>
              <a:t>栏选择“补税”，本栏次填写已补缴的税额。</a:t>
            </a:r>
            <a:endParaRPr lang="zh-CN" altLang="en-US" sz="1600" dirty="0">
              <a:latin typeface="华文楷体" panose="02010600040101010101" pitchFamily="2" charset="-122"/>
              <a:ea typeface="华文楷体" panose="02010600040101010101" pitchFamily="2" charset="-122"/>
            </a:endParaRPr>
          </a:p>
          <a:p>
            <a:pPr marL="0" indent="0" algn="just">
              <a:buFont typeface="Wingdings" panose="05000000000000000000" pitchFamily="2" charset="2"/>
              <a:buNone/>
            </a:pPr>
            <a:r>
              <a:rPr lang="zh-CN" altLang="en-US" sz="1600" dirty="0">
                <a:latin typeface="华文楷体" panose="02010600040101010101" pitchFamily="2" charset="-122"/>
                <a:ea typeface="华文楷体" panose="02010600040101010101" pitchFamily="2" charset="-122"/>
                <a:sym typeface="+mn-ea"/>
              </a:rPr>
              <a:t>注：生产企业办理非自产货物消费税退税的填写规则参照外贸企业。</a:t>
            </a:r>
            <a:endParaRPr lang="zh-CN" altLang="en-US" sz="1600" b="1" dirty="0">
              <a:solidFill>
                <a:srgbClr val="0070C0"/>
              </a:solidFill>
              <a:latin typeface="华文楷体" panose="02010600040101010101" pitchFamily="2" charset="-122"/>
              <a:ea typeface="华文楷体" panose="02010600040101010101" pitchFamily="2" charset="-122"/>
              <a:cs typeface="微软雅黑" panose="020B0503020204020204" pitchFamily="34" charset="-122"/>
              <a:sym typeface="+mn-ea"/>
            </a:endParaRPr>
          </a:p>
        </p:txBody>
      </p:sp>
      <p:sp>
        <p:nvSpPr>
          <p:cNvPr id="20" name="文本框 19"/>
          <p:cNvSpPr txBox="1"/>
          <p:nvPr>
            <p:custDataLst>
              <p:tags r:id="rId18"/>
            </p:custDataLst>
          </p:nvPr>
        </p:nvSpPr>
        <p:spPr>
          <a:xfrm>
            <a:off x="5145405" y="3159760"/>
            <a:ext cx="5956935" cy="263525"/>
          </a:xfrm>
          <a:prstGeom prst="rect">
            <a:avLst/>
          </a:prstGeom>
          <a:noFill/>
        </p:spPr>
        <p:txBody>
          <a:bodyPr wrap="square" rtlCol="0">
            <a:noAutofit/>
          </a:bodyPr>
          <a:p>
            <a:pPr marL="0" indent="0" algn="l">
              <a:lnSpc>
                <a:spcPct val="100000"/>
              </a:lnSpc>
              <a:spcBef>
                <a:spcPts val="0"/>
              </a:spcBef>
              <a:spcAft>
                <a:spcPts val="0"/>
              </a:spcAft>
              <a:buSzPct val="100000"/>
            </a:pPr>
            <a:r>
              <a:rPr lang="zh-CN" altLang="en-US" sz="1600" dirty="0">
                <a:solidFill>
                  <a:srgbClr val="FF0000"/>
                </a:solidFill>
                <a:latin typeface="华文楷体" panose="02010600040101010101" pitchFamily="2" charset="-122"/>
                <a:ea typeface="华文楷体" panose="02010600040101010101" pitchFamily="2" charset="-122"/>
                <a:sym typeface="+mn-ea"/>
              </a:rPr>
              <a:t>补缴税额：</a:t>
            </a:r>
            <a:endParaRPr lang="zh-CN" altLang="en-US" sz="1600" b="1" dirty="0">
              <a:solidFill>
                <a:srgbClr val="FF0000"/>
              </a:solidFill>
              <a:latin typeface="华文楷体" panose="02010600040101010101" pitchFamily="2" charset="-122"/>
              <a:ea typeface="华文楷体" panose="02010600040101010101" pitchFamily="2" charset="-122"/>
              <a:sym typeface="+mn-ea"/>
            </a:endParaRPr>
          </a:p>
        </p:txBody>
      </p:sp>
      <p:pic>
        <p:nvPicPr>
          <p:cNvPr id="6" name="图片 5"/>
          <p:cNvPicPr>
            <a:picLocks noChangeAspect="1"/>
          </p:cNvPicPr>
          <p:nvPr>
            <p:custDataLst>
              <p:tags r:id="rId19"/>
            </p:custDataLst>
          </p:nvPr>
        </p:nvPicPr>
        <p:blipFill rotWithShape="1">
          <a:blip r:embed="rId20"/>
          <a:srcRect/>
          <a:stretch>
            <a:fillRect/>
          </a:stretch>
        </p:blipFill>
        <p:spPr>
          <a:xfrm>
            <a:off x="4876794" y="4385472"/>
            <a:ext cx="6705650" cy="1782578"/>
          </a:xfrm>
          <a:custGeom>
            <a:avLst/>
            <a:gdLst/>
            <a:ahLst/>
            <a:cxnLst>
              <a:cxn ang="3">
                <a:pos x="hc" y="t"/>
              </a:cxn>
              <a:cxn ang="cd2">
                <a:pos x="l" y="vc"/>
              </a:cxn>
              <a:cxn ang="cd4">
                <a:pos x="hc" y="b"/>
              </a:cxn>
              <a:cxn ang="0">
                <a:pos x="r" y="vc"/>
              </a:cxn>
            </a:cxnLst>
            <a:rect l="l" t="t" r="r" b="b"/>
            <a:pathLst>
              <a:path w="10560" h="4300">
                <a:moveTo>
                  <a:pt x="0" y="0"/>
                </a:moveTo>
                <a:lnTo>
                  <a:pt x="10560" y="0"/>
                </a:lnTo>
                <a:lnTo>
                  <a:pt x="10560" y="4300"/>
                </a:lnTo>
                <a:lnTo>
                  <a:pt x="0" y="4300"/>
                </a:lnTo>
                <a:lnTo>
                  <a:pt x="0" y="0"/>
                </a:lnTo>
                <a:close/>
              </a:path>
            </a:pathLst>
          </a:custGeom>
        </p:spPr>
      </p:pic>
      <p:grpSp>
        <p:nvGrpSpPr>
          <p:cNvPr id="227" name="icon"/>
          <p:cNvGrpSpPr/>
          <p:nvPr>
            <p:custDataLst>
              <p:tags r:id="rId21"/>
            </p:custDataLst>
          </p:nvPr>
        </p:nvGrpSpPr>
        <p:grpSpPr>
          <a:xfrm rot="0">
            <a:off x="4941382" y="3248660"/>
            <a:ext cx="70226" cy="121920"/>
            <a:chOff x="13940192" y="18585447"/>
            <a:chExt cx="1070726" cy="1522642"/>
          </a:xfrm>
          <a:solidFill>
            <a:schemeClr val="accent1"/>
          </a:solidFill>
        </p:grpSpPr>
        <p:sp>
          <p:nvSpPr>
            <p:cNvPr id="228" name="PA-任意多边形 4032"/>
            <p:cNvSpPr/>
            <p:nvPr>
              <p:custDataLst>
                <p:tags r:id="rId22"/>
              </p:custDataLst>
            </p:nvPr>
          </p:nvSpPr>
          <p:spPr bwMode="auto">
            <a:xfrm>
              <a:off x="14013197" y="18786101"/>
              <a:ext cx="924393" cy="1024328"/>
            </a:xfrm>
            <a:custGeom>
              <a:avLst/>
              <a:gdLst>
                <a:gd name="connsiteX0" fmla="*/ 464028 w 924393"/>
                <a:gd name="connsiteY0" fmla="*/ 1024332 h 1024327"/>
                <a:gd name="connsiteX1" fmla="*/ 449952 w 924393"/>
                <a:gd name="connsiteY1" fmla="*/ 1019860 h 1024327"/>
                <a:gd name="connsiteX2" fmla="*/ 86251 w 924393"/>
                <a:gd name="connsiteY2" fmla="*/ 762646 h 1024327"/>
                <a:gd name="connsiteX3" fmla="*/ 5943 w 924393"/>
                <a:gd name="connsiteY3" fmla="*/ 563495 h 1024327"/>
                <a:gd name="connsiteX4" fmla="*/ 158686 w 924393"/>
                <a:gd name="connsiteY4" fmla="*/ 18777 h 1024327"/>
                <a:gd name="connsiteX5" fmla="*/ 182149 w 924393"/>
                <a:gd name="connsiteY5" fmla="*/ 1003 h 1024327"/>
                <a:gd name="connsiteX6" fmla="*/ 745900 w 924393"/>
                <a:gd name="connsiteY6" fmla="*/ 1003 h 1024327"/>
                <a:gd name="connsiteX7" fmla="*/ 769364 w 924393"/>
                <a:gd name="connsiteY7" fmla="*/ 18777 h 1024327"/>
                <a:gd name="connsiteX8" fmla="*/ 921856 w 924393"/>
                <a:gd name="connsiteY8" fmla="*/ 562492 h 1024327"/>
                <a:gd name="connsiteX9" fmla="*/ 841798 w 924393"/>
                <a:gd name="connsiteY9" fmla="*/ 762643 h 1024327"/>
                <a:gd name="connsiteX10" fmla="*/ 762290 w 924393"/>
                <a:gd name="connsiteY10" fmla="*/ 818845 h 1024327"/>
                <a:gd name="connsiteX11" fmla="*/ 728337 w 924393"/>
                <a:gd name="connsiteY11" fmla="*/ 813017 h 1024327"/>
                <a:gd name="connsiteX12" fmla="*/ 734165 w 924393"/>
                <a:gd name="connsiteY12" fmla="*/ 779064 h 1024327"/>
                <a:gd name="connsiteX13" fmla="*/ 813663 w 924393"/>
                <a:gd name="connsiteY13" fmla="*/ 722862 h 1024327"/>
                <a:gd name="connsiteX14" fmla="*/ 874684 w 924393"/>
                <a:gd name="connsiteY14" fmla="*/ 574673 h 1024327"/>
                <a:gd name="connsiteX15" fmla="*/ 727423 w 924393"/>
                <a:gd name="connsiteY15" fmla="*/ 49728 h 1024327"/>
                <a:gd name="connsiteX16" fmla="*/ 200630 w 924393"/>
                <a:gd name="connsiteY16" fmla="*/ 49728 h 1024327"/>
                <a:gd name="connsiteX17" fmla="*/ 53119 w 924393"/>
                <a:gd name="connsiteY17" fmla="*/ 575669 h 1024327"/>
                <a:gd name="connsiteX18" fmla="*/ 114404 w 924393"/>
                <a:gd name="connsiteY18" fmla="*/ 722858 h 1024327"/>
                <a:gd name="connsiteX19" fmla="*/ 464028 w 924393"/>
                <a:gd name="connsiteY19" fmla="*/ 970121 h 1024327"/>
                <a:gd name="connsiteX20" fmla="*/ 513806 w 924393"/>
                <a:gd name="connsiteY20" fmla="*/ 934908 h 1024327"/>
                <a:gd name="connsiteX21" fmla="*/ 547770 w 924393"/>
                <a:gd name="connsiteY21" fmla="*/ 940736 h 1024327"/>
                <a:gd name="connsiteX22" fmla="*/ 541952 w 924393"/>
                <a:gd name="connsiteY22" fmla="*/ 974689 h 1024327"/>
                <a:gd name="connsiteX23" fmla="*/ 478105 w 924393"/>
                <a:gd name="connsiteY23" fmla="*/ 1019849 h 1024327"/>
                <a:gd name="connsiteX24" fmla="*/ 464028 w 924393"/>
                <a:gd name="connsiteY24" fmla="*/ 1024332 h 102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4393" h="1024327">
                  <a:moveTo>
                    <a:pt x="464028" y="1024332"/>
                  </a:moveTo>
                  <a:cubicBezTo>
                    <a:pt x="459099" y="1024332"/>
                    <a:pt x="454177" y="1022833"/>
                    <a:pt x="449952" y="1019860"/>
                  </a:cubicBezTo>
                  <a:lnTo>
                    <a:pt x="86251" y="762646"/>
                  </a:lnTo>
                  <a:cubicBezTo>
                    <a:pt x="18984" y="715063"/>
                    <a:pt x="-11795" y="638749"/>
                    <a:pt x="5943" y="563495"/>
                  </a:cubicBezTo>
                  <a:lnTo>
                    <a:pt x="158686" y="18777"/>
                  </a:lnTo>
                  <a:cubicBezTo>
                    <a:pt x="161634" y="8259"/>
                    <a:pt x="171227" y="1003"/>
                    <a:pt x="182149" y="1003"/>
                  </a:cubicBezTo>
                  <a:lnTo>
                    <a:pt x="745900" y="1003"/>
                  </a:lnTo>
                  <a:cubicBezTo>
                    <a:pt x="756822" y="1003"/>
                    <a:pt x="766408" y="8259"/>
                    <a:pt x="769364" y="18777"/>
                  </a:cubicBezTo>
                  <a:lnTo>
                    <a:pt x="921856" y="562492"/>
                  </a:lnTo>
                  <a:cubicBezTo>
                    <a:pt x="939845" y="638752"/>
                    <a:pt x="909065" y="715059"/>
                    <a:pt x="841798" y="762643"/>
                  </a:cubicBezTo>
                  <a:lnTo>
                    <a:pt x="762290" y="818845"/>
                  </a:lnTo>
                  <a:cubicBezTo>
                    <a:pt x="751283" y="826622"/>
                    <a:pt x="736078" y="823984"/>
                    <a:pt x="728337" y="813017"/>
                  </a:cubicBezTo>
                  <a:cubicBezTo>
                    <a:pt x="720571" y="802020"/>
                    <a:pt x="723172" y="786820"/>
                    <a:pt x="734165" y="779064"/>
                  </a:cubicBezTo>
                  <a:lnTo>
                    <a:pt x="813663" y="722862"/>
                  </a:lnTo>
                  <a:cubicBezTo>
                    <a:pt x="864380" y="686978"/>
                    <a:pt x="887768" y="630208"/>
                    <a:pt x="874684" y="574673"/>
                  </a:cubicBezTo>
                  <a:lnTo>
                    <a:pt x="727423" y="49728"/>
                  </a:lnTo>
                  <a:lnTo>
                    <a:pt x="200630" y="49728"/>
                  </a:lnTo>
                  <a:lnTo>
                    <a:pt x="53119" y="575669"/>
                  </a:lnTo>
                  <a:cubicBezTo>
                    <a:pt x="40285" y="630204"/>
                    <a:pt x="63669" y="686974"/>
                    <a:pt x="114404" y="722858"/>
                  </a:cubicBezTo>
                  <a:lnTo>
                    <a:pt x="464028" y="970121"/>
                  </a:lnTo>
                  <a:lnTo>
                    <a:pt x="513806" y="934908"/>
                  </a:lnTo>
                  <a:cubicBezTo>
                    <a:pt x="524824" y="927131"/>
                    <a:pt x="540003" y="929744"/>
                    <a:pt x="547770" y="940736"/>
                  </a:cubicBezTo>
                  <a:cubicBezTo>
                    <a:pt x="555536" y="951708"/>
                    <a:pt x="552934" y="966912"/>
                    <a:pt x="541952" y="974689"/>
                  </a:cubicBezTo>
                  <a:lnTo>
                    <a:pt x="478105" y="1019849"/>
                  </a:lnTo>
                  <a:cubicBezTo>
                    <a:pt x="473879" y="1022833"/>
                    <a:pt x="468957" y="1024332"/>
                    <a:pt x="464028" y="1024332"/>
                  </a:cubicBez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29" name="PA-任意多边形 4034"/>
            <p:cNvSpPr/>
            <p:nvPr>
              <p:custDataLst>
                <p:tags r:id="rId23"/>
              </p:custDataLst>
            </p:nvPr>
          </p:nvSpPr>
          <p:spPr bwMode="auto">
            <a:xfrm>
              <a:off x="13940192" y="19608417"/>
              <a:ext cx="1070726" cy="499672"/>
            </a:xfrm>
            <a:custGeom>
              <a:avLst/>
              <a:gdLst>
                <a:gd name="connsiteX0" fmla="*/ 1048698 w 1070725"/>
                <a:gd name="connsiteY0" fmla="*/ 500484 h 499672"/>
                <a:gd name="connsiteX1" fmla="*/ 25369 w 1070725"/>
                <a:gd name="connsiteY1" fmla="*/ 500484 h 499672"/>
                <a:gd name="connsiteX2" fmla="*/ 1003 w 1070725"/>
                <a:gd name="connsiteY2" fmla="*/ 476118 h 499672"/>
                <a:gd name="connsiteX3" fmla="*/ 1003 w 1070725"/>
                <a:gd name="connsiteY3" fmla="*/ 303992 h 499672"/>
                <a:gd name="connsiteX4" fmla="*/ 223082 w 1070725"/>
                <a:gd name="connsiteY4" fmla="*/ 65409 h 499672"/>
                <a:gd name="connsiteX5" fmla="*/ 532090 w 1070725"/>
                <a:gd name="connsiteY5" fmla="*/ 1501 h 499672"/>
                <a:gd name="connsiteX6" fmla="*/ 541966 w 1070725"/>
                <a:gd name="connsiteY6" fmla="*/ 1501 h 499672"/>
                <a:gd name="connsiteX7" fmla="*/ 850974 w 1070725"/>
                <a:gd name="connsiteY7" fmla="*/ 65409 h 499672"/>
                <a:gd name="connsiteX8" fmla="*/ 1073060 w 1070725"/>
                <a:gd name="connsiteY8" fmla="*/ 303992 h 499672"/>
                <a:gd name="connsiteX9" fmla="*/ 1073060 w 1070725"/>
                <a:gd name="connsiteY9" fmla="*/ 476118 h 499672"/>
                <a:gd name="connsiteX10" fmla="*/ 1048698 w 1070725"/>
                <a:gd name="connsiteY10" fmla="*/ 500484 h 499672"/>
                <a:gd name="connsiteX11" fmla="*/ 49735 w 1070725"/>
                <a:gd name="connsiteY11" fmla="*/ 451755 h 499672"/>
                <a:gd name="connsiteX12" fmla="*/ 1024335 w 1070725"/>
                <a:gd name="connsiteY12" fmla="*/ 451755 h 499672"/>
                <a:gd name="connsiteX13" fmla="*/ 1024335 w 1070725"/>
                <a:gd name="connsiteY13" fmla="*/ 303995 h 499672"/>
                <a:gd name="connsiteX14" fmla="*/ 848415 w 1070725"/>
                <a:gd name="connsiteY14" fmla="*/ 114120 h 499672"/>
                <a:gd name="connsiteX15" fmla="*/ 843475 w 1070725"/>
                <a:gd name="connsiteY15" fmla="*/ 113620 h 499672"/>
                <a:gd name="connsiteX16" fmla="*/ 537037 w 1070725"/>
                <a:gd name="connsiteY16" fmla="*/ 50258 h 499672"/>
                <a:gd name="connsiteX17" fmla="*/ 230592 w 1070725"/>
                <a:gd name="connsiteY17" fmla="*/ 113620 h 499672"/>
                <a:gd name="connsiteX18" fmla="*/ 225652 w 1070725"/>
                <a:gd name="connsiteY18" fmla="*/ 114120 h 499672"/>
                <a:gd name="connsiteX19" fmla="*/ 49735 w 1070725"/>
                <a:gd name="connsiteY19" fmla="*/ 303995 h 499672"/>
                <a:gd name="connsiteX20" fmla="*/ 49735 w 1070725"/>
                <a:gd name="connsiteY20" fmla="*/ 451755 h 49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0725" h="499672">
                  <a:moveTo>
                    <a:pt x="1048698" y="500484"/>
                  </a:moveTo>
                  <a:lnTo>
                    <a:pt x="25369" y="500484"/>
                  </a:lnTo>
                  <a:cubicBezTo>
                    <a:pt x="11914" y="500484"/>
                    <a:pt x="1003" y="489588"/>
                    <a:pt x="1003" y="476118"/>
                  </a:cubicBezTo>
                  <a:lnTo>
                    <a:pt x="1003" y="303992"/>
                  </a:lnTo>
                  <a:cubicBezTo>
                    <a:pt x="1003" y="173342"/>
                    <a:pt x="100388" y="66858"/>
                    <a:pt x="223082" y="65409"/>
                  </a:cubicBezTo>
                  <a:lnTo>
                    <a:pt x="532090" y="1501"/>
                  </a:lnTo>
                  <a:cubicBezTo>
                    <a:pt x="535349" y="837"/>
                    <a:pt x="538704" y="837"/>
                    <a:pt x="541966" y="1501"/>
                  </a:cubicBezTo>
                  <a:lnTo>
                    <a:pt x="850974" y="65409"/>
                  </a:lnTo>
                  <a:cubicBezTo>
                    <a:pt x="973675" y="66858"/>
                    <a:pt x="1073060" y="173338"/>
                    <a:pt x="1073060" y="303992"/>
                  </a:cubicBezTo>
                  <a:lnTo>
                    <a:pt x="1073060" y="476118"/>
                  </a:lnTo>
                  <a:cubicBezTo>
                    <a:pt x="1073064" y="489588"/>
                    <a:pt x="1062153" y="500484"/>
                    <a:pt x="1048698" y="500484"/>
                  </a:cubicBezTo>
                  <a:close/>
                  <a:moveTo>
                    <a:pt x="49735" y="451755"/>
                  </a:moveTo>
                  <a:lnTo>
                    <a:pt x="1024335" y="451755"/>
                  </a:lnTo>
                  <a:lnTo>
                    <a:pt x="1024335" y="303995"/>
                  </a:lnTo>
                  <a:cubicBezTo>
                    <a:pt x="1024335" y="199300"/>
                    <a:pt x="945423" y="114120"/>
                    <a:pt x="848415" y="114120"/>
                  </a:cubicBezTo>
                  <a:cubicBezTo>
                    <a:pt x="846762" y="114120"/>
                    <a:pt x="845106" y="113956"/>
                    <a:pt x="843475" y="113620"/>
                  </a:cubicBezTo>
                  <a:lnTo>
                    <a:pt x="537037" y="50258"/>
                  </a:lnTo>
                  <a:lnTo>
                    <a:pt x="230592" y="113620"/>
                  </a:lnTo>
                  <a:cubicBezTo>
                    <a:pt x="228961" y="113956"/>
                    <a:pt x="227308" y="114120"/>
                    <a:pt x="225652" y="114120"/>
                  </a:cubicBezTo>
                  <a:cubicBezTo>
                    <a:pt x="128648" y="114120"/>
                    <a:pt x="49735" y="199300"/>
                    <a:pt x="49735" y="303995"/>
                  </a:cubicBezTo>
                  <a:lnTo>
                    <a:pt x="49735" y="451755"/>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0" name="PA-任意多边形 4036"/>
            <p:cNvSpPr/>
            <p:nvPr>
              <p:custDataLst>
                <p:tags r:id="rId24"/>
              </p:custDataLst>
            </p:nvPr>
          </p:nvSpPr>
          <p:spPr bwMode="auto">
            <a:xfrm>
              <a:off x="14330033" y="19483311"/>
              <a:ext cx="292665" cy="180091"/>
            </a:xfrm>
            <a:custGeom>
              <a:avLst/>
              <a:gdLst>
                <a:gd name="connsiteX0" fmla="*/ 147193 w 292665"/>
                <a:gd name="connsiteY0" fmla="*/ 291523 h 289096"/>
                <a:gd name="connsiteX1" fmla="*/ 14469 w 292665"/>
                <a:gd name="connsiteY1" fmla="*/ 260354 h 289096"/>
                <a:gd name="connsiteX2" fmla="*/ 1003 w 292665"/>
                <a:gd name="connsiteY2" fmla="*/ 238561 h 289096"/>
                <a:gd name="connsiteX3" fmla="*/ 1003 w 292665"/>
                <a:gd name="connsiteY3" fmla="*/ 25369 h 289096"/>
                <a:gd name="connsiteX4" fmla="*/ 25369 w 292665"/>
                <a:gd name="connsiteY4" fmla="*/ 1003 h 289096"/>
                <a:gd name="connsiteX5" fmla="*/ 269020 w 292665"/>
                <a:gd name="connsiteY5" fmla="*/ 1003 h 289096"/>
                <a:gd name="connsiteX6" fmla="*/ 293386 w 292665"/>
                <a:gd name="connsiteY6" fmla="*/ 25369 h 289096"/>
                <a:gd name="connsiteX7" fmla="*/ 293386 w 292665"/>
                <a:gd name="connsiteY7" fmla="*/ 238561 h 289096"/>
                <a:gd name="connsiteX8" fmla="*/ 279920 w 292665"/>
                <a:gd name="connsiteY8" fmla="*/ 260354 h 289096"/>
                <a:gd name="connsiteX9" fmla="*/ 147193 w 292665"/>
                <a:gd name="connsiteY9" fmla="*/ 291523 h 289096"/>
                <a:gd name="connsiteX10" fmla="*/ 49732 w 292665"/>
                <a:gd name="connsiteY10" fmla="*/ 222997 h 289096"/>
                <a:gd name="connsiteX11" fmla="*/ 244650 w 292665"/>
                <a:gd name="connsiteY11" fmla="*/ 222997 h 289096"/>
                <a:gd name="connsiteX12" fmla="*/ 244650 w 292665"/>
                <a:gd name="connsiteY12" fmla="*/ 49732 h 289096"/>
                <a:gd name="connsiteX13" fmla="*/ 49732 w 292665"/>
                <a:gd name="connsiteY13" fmla="*/ 49732 h 289096"/>
                <a:gd name="connsiteX14" fmla="*/ 49732 w 292665"/>
                <a:gd name="connsiteY14" fmla="*/ 222997 h 289096"/>
                <a:gd name="connsiteX15" fmla="*/ 269016 w 292665"/>
                <a:gd name="connsiteY15" fmla="*/ 238561 h 289096"/>
                <a:gd name="connsiteX16" fmla="*/ 269256 w 292665"/>
                <a:gd name="connsiteY16" fmla="*/ 238561 h 289096"/>
                <a:gd name="connsiteX17" fmla="*/ 269016 w 292665"/>
                <a:gd name="connsiteY17" fmla="*/ 238561 h 289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2665" h="289096">
                  <a:moveTo>
                    <a:pt x="147193" y="291523"/>
                  </a:moveTo>
                  <a:cubicBezTo>
                    <a:pt x="101605" y="291523"/>
                    <a:pt x="56024" y="281126"/>
                    <a:pt x="14469" y="260354"/>
                  </a:cubicBezTo>
                  <a:cubicBezTo>
                    <a:pt x="6214" y="256211"/>
                    <a:pt x="1003" y="247795"/>
                    <a:pt x="1003" y="238561"/>
                  </a:cubicBezTo>
                  <a:lnTo>
                    <a:pt x="1003" y="25369"/>
                  </a:lnTo>
                  <a:cubicBezTo>
                    <a:pt x="1003" y="11903"/>
                    <a:pt x="11914" y="1003"/>
                    <a:pt x="25369" y="1003"/>
                  </a:cubicBezTo>
                  <a:lnTo>
                    <a:pt x="269020" y="1003"/>
                  </a:lnTo>
                  <a:cubicBezTo>
                    <a:pt x="282475" y="1003"/>
                    <a:pt x="293386" y="11899"/>
                    <a:pt x="293386" y="25369"/>
                  </a:cubicBezTo>
                  <a:lnTo>
                    <a:pt x="293386" y="238561"/>
                  </a:lnTo>
                  <a:cubicBezTo>
                    <a:pt x="293386" y="247795"/>
                    <a:pt x="288179" y="256214"/>
                    <a:pt x="279920" y="260354"/>
                  </a:cubicBezTo>
                  <a:cubicBezTo>
                    <a:pt x="238362" y="281126"/>
                    <a:pt x="192781" y="291523"/>
                    <a:pt x="147193" y="291523"/>
                  </a:cubicBezTo>
                  <a:close/>
                  <a:moveTo>
                    <a:pt x="49732" y="222997"/>
                  </a:moveTo>
                  <a:cubicBezTo>
                    <a:pt x="111716" y="249458"/>
                    <a:pt x="182666" y="249458"/>
                    <a:pt x="244650" y="222997"/>
                  </a:cubicBezTo>
                  <a:lnTo>
                    <a:pt x="244650" y="49732"/>
                  </a:lnTo>
                  <a:lnTo>
                    <a:pt x="49732" y="49732"/>
                  </a:lnTo>
                  <a:lnTo>
                    <a:pt x="49732" y="222997"/>
                  </a:lnTo>
                  <a:close/>
                  <a:moveTo>
                    <a:pt x="269016" y="238561"/>
                  </a:moveTo>
                  <a:lnTo>
                    <a:pt x="269256" y="238561"/>
                  </a:lnTo>
                  <a:lnTo>
                    <a:pt x="269016" y="238561"/>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1" name="PA-任意多边形 4038"/>
            <p:cNvSpPr/>
            <p:nvPr>
              <p:custDataLst>
                <p:tags r:id="rId25"/>
              </p:custDataLst>
            </p:nvPr>
          </p:nvSpPr>
          <p:spPr bwMode="auto">
            <a:xfrm>
              <a:off x="14159477" y="18816549"/>
              <a:ext cx="635297" cy="706679"/>
            </a:xfrm>
            <a:custGeom>
              <a:avLst/>
              <a:gdLst>
                <a:gd name="connsiteX0" fmla="*/ 409928 w 635297"/>
                <a:gd name="connsiteY0" fmla="*/ 707593 h 706679"/>
                <a:gd name="connsiteX1" fmla="*/ 225570 w 635297"/>
                <a:gd name="connsiteY1" fmla="*/ 707593 h 706679"/>
                <a:gd name="connsiteX2" fmla="*/ 1003 w 635297"/>
                <a:gd name="connsiteY2" fmla="*/ 483026 h 706679"/>
                <a:gd name="connsiteX3" fmla="*/ 1003 w 635297"/>
                <a:gd name="connsiteY3" fmla="*/ 84095 h 706679"/>
                <a:gd name="connsiteX4" fmla="*/ 84106 w 635297"/>
                <a:gd name="connsiteY4" fmla="*/ 1003 h 706679"/>
                <a:gd name="connsiteX5" fmla="*/ 551395 w 635297"/>
                <a:gd name="connsiteY5" fmla="*/ 1003 h 706679"/>
                <a:gd name="connsiteX6" fmla="*/ 634498 w 635297"/>
                <a:gd name="connsiteY6" fmla="*/ 84095 h 706679"/>
                <a:gd name="connsiteX7" fmla="*/ 634498 w 635297"/>
                <a:gd name="connsiteY7" fmla="*/ 483022 h 706679"/>
                <a:gd name="connsiteX8" fmla="*/ 409928 w 635297"/>
                <a:gd name="connsiteY8" fmla="*/ 707593 h 706679"/>
                <a:gd name="connsiteX9" fmla="*/ 84109 w 635297"/>
                <a:gd name="connsiteY9" fmla="*/ 49739 h 706679"/>
                <a:gd name="connsiteX10" fmla="*/ 49735 w 635297"/>
                <a:gd name="connsiteY10" fmla="*/ 84098 h 706679"/>
                <a:gd name="connsiteX11" fmla="*/ 49735 w 635297"/>
                <a:gd name="connsiteY11" fmla="*/ 483026 h 706679"/>
                <a:gd name="connsiteX12" fmla="*/ 225570 w 635297"/>
                <a:gd name="connsiteY12" fmla="*/ 658861 h 706679"/>
                <a:gd name="connsiteX13" fmla="*/ 409928 w 635297"/>
                <a:gd name="connsiteY13" fmla="*/ 658861 h 706679"/>
                <a:gd name="connsiteX14" fmla="*/ 585762 w 635297"/>
                <a:gd name="connsiteY14" fmla="*/ 483026 h 706679"/>
                <a:gd name="connsiteX15" fmla="*/ 585762 w 635297"/>
                <a:gd name="connsiteY15" fmla="*/ 84095 h 706679"/>
                <a:gd name="connsiteX16" fmla="*/ 551388 w 635297"/>
                <a:gd name="connsiteY16" fmla="*/ 49735 h 706679"/>
                <a:gd name="connsiteX17" fmla="*/ 84109 w 635297"/>
                <a:gd name="connsiteY17" fmla="*/ 49735 h 706679"/>
                <a:gd name="connsiteX18" fmla="*/ 84109 w 635297"/>
                <a:gd name="connsiteY18" fmla="*/ 49739 h 70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5297" h="706679">
                  <a:moveTo>
                    <a:pt x="409928" y="707593"/>
                  </a:moveTo>
                  <a:lnTo>
                    <a:pt x="225570" y="707593"/>
                  </a:lnTo>
                  <a:cubicBezTo>
                    <a:pt x="101748" y="707593"/>
                    <a:pt x="1003" y="606848"/>
                    <a:pt x="1003" y="483026"/>
                  </a:cubicBezTo>
                  <a:lnTo>
                    <a:pt x="1003" y="84095"/>
                  </a:lnTo>
                  <a:cubicBezTo>
                    <a:pt x="1003" y="38289"/>
                    <a:pt x="38275" y="1003"/>
                    <a:pt x="84106" y="1003"/>
                  </a:cubicBezTo>
                  <a:lnTo>
                    <a:pt x="551395" y="1003"/>
                  </a:lnTo>
                  <a:cubicBezTo>
                    <a:pt x="597219" y="1003"/>
                    <a:pt x="634498" y="38289"/>
                    <a:pt x="634498" y="84095"/>
                  </a:cubicBezTo>
                  <a:lnTo>
                    <a:pt x="634498" y="483022"/>
                  </a:lnTo>
                  <a:cubicBezTo>
                    <a:pt x="634495" y="606852"/>
                    <a:pt x="533750" y="707593"/>
                    <a:pt x="409928" y="707593"/>
                  </a:cubicBezTo>
                  <a:close/>
                  <a:moveTo>
                    <a:pt x="84109" y="49739"/>
                  </a:moveTo>
                  <a:cubicBezTo>
                    <a:pt x="65161" y="49739"/>
                    <a:pt x="49735" y="65157"/>
                    <a:pt x="49735" y="84098"/>
                  </a:cubicBezTo>
                  <a:lnTo>
                    <a:pt x="49735" y="483026"/>
                  </a:lnTo>
                  <a:cubicBezTo>
                    <a:pt x="49735" y="579987"/>
                    <a:pt x="128612" y="658861"/>
                    <a:pt x="225570" y="658861"/>
                  </a:cubicBezTo>
                  <a:lnTo>
                    <a:pt x="409928" y="658861"/>
                  </a:lnTo>
                  <a:cubicBezTo>
                    <a:pt x="506889" y="658861"/>
                    <a:pt x="585762" y="579984"/>
                    <a:pt x="585762" y="483026"/>
                  </a:cubicBezTo>
                  <a:lnTo>
                    <a:pt x="585762" y="84095"/>
                  </a:lnTo>
                  <a:cubicBezTo>
                    <a:pt x="585762" y="65157"/>
                    <a:pt x="570344" y="49735"/>
                    <a:pt x="551388" y="49735"/>
                  </a:cubicBezTo>
                  <a:lnTo>
                    <a:pt x="84109" y="49735"/>
                  </a:lnTo>
                  <a:lnTo>
                    <a:pt x="84109" y="49739"/>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2" name="PA-任意多边形 4040"/>
            <p:cNvSpPr/>
            <p:nvPr>
              <p:custDataLst>
                <p:tags r:id="rId26"/>
              </p:custDataLst>
            </p:nvPr>
          </p:nvSpPr>
          <p:spPr bwMode="auto">
            <a:xfrm>
              <a:off x="14159476" y="18803343"/>
              <a:ext cx="635297" cy="201136"/>
            </a:xfrm>
            <a:custGeom>
              <a:avLst/>
              <a:gdLst>
                <a:gd name="connsiteX0" fmla="*/ 307363 w 635297"/>
                <a:gd name="connsiteY0" fmla="*/ 366453 h 364046"/>
                <a:gd name="connsiteX1" fmla="*/ 280263 w 635297"/>
                <a:gd name="connsiteY1" fmla="*/ 365571 h 364046"/>
                <a:gd name="connsiteX2" fmla="*/ 21525 w 635297"/>
                <a:gd name="connsiteY2" fmla="*/ 324291 h 364046"/>
                <a:gd name="connsiteX3" fmla="*/ 1003 w 635297"/>
                <a:gd name="connsiteY3" fmla="*/ 300235 h 364046"/>
                <a:gd name="connsiteX4" fmla="*/ 1003 w 635297"/>
                <a:gd name="connsiteY4" fmla="*/ 25369 h 364046"/>
                <a:gd name="connsiteX5" fmla="*/ 25369 w 635297"/>
                <a:gd name="connsiteY5" fmla="*/ 1003 h 364046"/>
                <a:gd name="connsiteX6" fmla="*/ 610128 w 635297"/>
                <a:gd name="connsiteY6" fmla="*/ 1003 h 364046"/>
                <a:gd name="connsiteX7" fmla="*/ 634495 w 635297"/>
                <a:gd name="connsiteY7" fmla="*/ 25369 h 364046"/>
                <a:gd name="connsiteX8" fmla="*/ 634495 w 635297"/>
                <a:gd name="connsiteY8" fmla="*/ 300235 h 364046"/>
                <a:gd name="connsiteX9" fmla="*/ 613712 w 635297"/>
                <a:gd name="connsiteY9" fmla="*/ 324337 h 364046"/>
                <a:gd name="connsiteX10" fmla="*/ 337082 w 635297"/>
                <a:gd name="connsiteY10" fmla="*/ 365457 h 364046"/>
                <a:gd name="connsiteX11" fmla="*/ 307363 w 635297"/>
                <a:gd name="connsiteY11" fmla="*/ 366453 h 364046"/>
                <a:gd name="connsiteX12" fmla="*/ 49735 w 635297"/>
                <a:gd name="connsiteY12" fmla="*/ 279463 h 364046"/>
                <a:gd name="connsiteX13" fmla="*/ 285684 w 635297"/>
                <a:gd name="connsiteY13" fmla="*/ 317199 h 364046"/>
                <a:gd name="connsiteX14" fmla="*/ 332022 w 635297"/>
                <a:gd name="connsiteY14" fmla="*/ 317035 h 364046"/>
                <a:gd name="connsiteX15" fmla="*/ 585766 w 635297"/>
                <a:gd name="connsiteY15" fmla="*/ 279228 h 364046"/>
                <a:gd name="connsiteX16" fmla="*/ 585766 w 635297"/>
                <a:gd name="connsiteY16" fmla="*/ 49735 h 364046"/>
                <a:gd name="connsiteX17" fmla="*/ 49735 w 635297"/>
                <a:gd name="connsiteY17" fmla="*/ 49735 h 364046"/>
                <a:gd name="connsiteX18" fmla="*/ 49735 w 635297"/>
                <a:gd name="connsiteY18" fmla="*/ 279463 h 36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5297" h="364046">
                  <a:moveTo>
                    <a:pt x="307363" y="366453"/>
                  </a:moveTo>
                  <a:cubicBezTo>
                    <a:pt x="298115" y="366453"/>
                    <a:pt x="289150" y="366142"/>
                    <a:pt x="280263" y="365571"/>
                  </a:cubicBezTo>
                  <a:lnTo>
                    <a:pt x="21525" y="324291"/>
                  </a:lnTo>
                  <a:cubicBezTo>
                    <a:pt x="9701" y="322410"/>
                    <a:pt x="1003" y="312206"/>
                    <a:pt x="1003" y="300235"/>
                  </a:cubicBezTo>
                  <a:lnTo>
                    <a:pt x="1003" y="25369"/>
                  </a:lnTo>
                  <a:cubicBezTo>
                    <a:pt x="1003" y="11903"/>
                    <a:pt x="11914" y="1003"/>
                    <a:pt x="25369" y="1003"/>
                  </a:cubicBezTo>
                  <a:lnTo>
                    <a:pt x="610128" y="1003"/>
                  </a:lnTo>
                  <a:cubicBezTo>
                    <a:pt x="623584" y="1003"/>
                    <a:pt x="634495" y="11899"/>
                    <a:pt x="634495" y="25369"/>
                  </a:cubicBezTo>
                  <a:lnTo>
                    <a:pt x="634495" y="300235"/>
                  </a:lnTo>
                  <a:cubicBezTo>
                    <a:pt x="634495" y="312295"/>
                    <a:pt x="625657" y="322553"/>
                    <a:pt x="613712" y="324337"/>
                  </a:cubicBezTo>
                  <a:lnTo>
                    <a:pt x="337082" y="365457"/>
                  </a:lnTo>
                  <a:cubicBezTo>
                    <a:pt x="326757" y="366121"/>
                    <a:pt x="316903" y="366453"/>
                    <a:pt x="307363" y="366453"/>
                  </a:cubicBezTo>
                  <a:close/>
                  <a:moveTo>
                    <a:pt x="49735" y="279463"/>
                  </a:moveTo>
                  <a:lnTo>
                    <a:pt x="285684" y="317199"/>
                  </a:lnTo>
                  <a:cubicBezTo>
                    <a:pt x="299511" y="318009"/>
                    <a:pt x="315829" y="318009"/>
                    <a:pt x="332022" y="317035"/>
                  </a:cubicBezTo>
                  <a:lnTo>
                    <a:pt x="585766" y="279228"/>
                  </a:lnTo>
                  <a:lnTo>
                    <a:pt x="585766" y="49735"/>
                  </a:lnTo>
                  <a:lnTo>
                    <a:pt x="49735" y="49735"/>
                  </a:lnTo>
                  <a:lnTo>
                    <a:pt x="49735" y="279463"/>
                  </a:ln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3" name="PA-任意多边形 4042"/>
            <p:cNvSpPr/>
            <p:nvPr>
              <p:custDataLst>
                <p:tags r:id="rId27"/>
              </p:custDataLst>
            </p:nvPr>
          </p:nvSpPr>
          <p:spPr bwMode="auto">
            <a:xfrm>
              <a:off x="14025826" y="18585447"/>
              <a:ext cx="888703" cy="364047"/>
            </a:xfrm>
            <a:custGeom>
              <a:avLst/>
              <a:gdLst>
                <a:gd name="connsiteX0" fmla="*/ 434986 w 888702"/>
                <a:gd name="connsiteY0" fmla="*/ 317031 h 317648"/>
                <a:gd name="connsiteX1" fmla="*/ 426220 w 888702"/>
                <a:gd name="connsiteY1" fmla="*/ 315386 h 317648"/>
                <a:gd name="connsiteX2" fmla="*/ 16603 w 888702"/>
                <a:gd name="connsiteY2" fmla="*/ 157371 h 317648"/>
                <a:gd name="connsiteX3" fmla="*/ 1038 w 888702"/>
                <a:gd name="connsiteY3" fmla="*/ 133341 h 317648"/>
                <a:gd name="connsiteX4" fmla="*/ 19087 w 888702"/>
                <a:gd name="connsiteY4" fmla="*/ 111120 h 317648"/>
                <a:gd name="connsiteX5" fmla="*/ 428697 w 888702"/>
                <a:gd name="connsiteY5" fmla="*/ 1838 h 317648"/>
                <a:gd name="connsiteX6" fmla="*/ 440978 w 888702"/>
                <a:gd name="connsiteY6" fmla="*/ 1741 h 317648"/>
                <a:gd name="connsiteX7" fmla="*/ 871599 w 888702"/>
                <a:gd name="connsiteY7" fmla="*/ 111023 h 317648"/>
                <a:gd name="connsiteX8" fmla="*/ 889934 w 888702"/>
                <a:gd name="connsiteY8" fmla="*/ 133391 h 317648"/>
                <a:gd name="connsiteX9" fmla="*/ 874005 w 888702"/>
                <a:gd name="connsiteY9" fmla="*/ 157518 h 317648"/>
                <a:gd name="connsiteX10" fmla="*/ 443373 w 888702"/>
                <a:gd name="connsiteY10" fmla="*/ 315532 h 317648"/>
                <a:gd name="connsiteX11" fmla="*/ 434986 w 888702"/>
                <a:gd name="connsiteY11" fmla="*/ 317031 h 317648"/>
                <a:gd name="connsiteX12" fmla="*/ 104035 w 888702"/>
                <a:gd name="connsiteY12" fmla="*/ 138884 h 317648"/>
                <a:gd name="connsiteX13" fmla="*/ 435196 w 888702"/>
                <a:gd name="connsiteY13" fmla="*/ 266636 h 317648"/>
                <a:gd name="connsiteX14" fmla="*/ 783300 w 888702"/>
                <a:gd name="connsiteY14" fmla="*/ 138909 h 317648"/>
                <a:gd name="connsiteX15" fmla="*/ 435135 w 888702"/>
                <a:gd name="connsiteY15" fmla="*/ 50538 h 317648"/>
                <a:gd name="connsiteX16" fmla="*/ 104035 w 888702"/>
                <a:gd name="connsiteY16" fmla="*/ 138884 h 31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8702" h="317648">
                  <a:moveTo>
                    <a:pt x="434986" y="317031"/>
                  </a:moveTo>
                  <a:cubicBezTo>
                    <a:pt x="432012" y="317031"/>
                    <a:pt x="429036" y="316481"/>
                    <a:pt x="426220" y="315386"/>
                  </a:cubicBezTo>
                  <a:lnTo>
                    <a:pt x="16603" y="157371"/>
                  </a:lnTo>
                  <a:cubicBezTo>
                    <a:pt x="6752" y="153588"/>
                    <a:pt x="474" y="143880"/>
                    <a:pt x="1038" y="133341"/>
                  </a:cubicBezTo>
                  <a:cubicBezTo>
                    <a:pt x="1606" y="122801"/>
                    <a:pt x="8890" y="113832"/>
                    <a:pt x="19087" y="111120"/>
                  </a:cubicBezTo>
                  <a:lnTo>
                    <a:pt x="428697" y="1838"/>
                  </a:lnTo>
                  <a:cubicBezTo>
                    <a:pt x="432716" y="767"/>
                    <a:pt x="436920" y="717"/>
                    <a:pt x="440978" y="1741"/>
                  </a:cubicBezTo>
                  <a:lnTo>
                    <a:pt x="871599" y="111023"/>
                  </a:lnTo>
                  <a:cubicBezTo>
                    <a:pt x="881949" y="113668"/>
                    <a:pt x="889384" y="122730"/>
                    <a:pt x="889934" y="133391"/>
                  </a:cubicBezTo>
                  <a:cubicBezTo>
                    <a:pt x="890494" y="144073"/>
                    <a:pt x="884019" y="153852"/>
                    <a:pt x="874005" y="157518"/>
                  </a:cubicBezTo>
                  <a:lnTo>
                    <a:pt x="443373" y="315532"/>
                  </a:lnTo>
                  <a:cubicBezTo>
                    <a:pt x="440668" y="316531"/>
                    <a:pt x="437823" y="317031"/>
                    <a:pt x="434986" y="317031"/>
                  </a:cubicBezTo>
                  <a:close/>
                  <a:moveTo>
                    <a:pt x="104035" y="138884"/>
                  </a:moveTo>
                  <a:lnTo>
                    <a:pt x="435196" y="266636"/>
                  </a:lnTo>
                  <a:lnTo>
                    <a:pt x="783300" y="138909"/>
                  </a:lnTo>
                  <a:lnTo>
                    <a:pt x="435135" y="50538"/>
                  </a:lnTo>
                  <a:lnTo>
                    <a:pt x="104035" y="138884"/>
                  </a:lnTo>
                  <a:close/>
                </a:path>
              </a:pathLst>
            </a:custGeom>
            <a:solidFill>
              <a:schemeClr val="lt1">
                <a:lumMod val="95000"/>
              </a:schemeClr>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sp>
          <p:nvSpPr>
            <p:cNvPr id="234" name="PA-任意多边形 4044"/>
            <p:cNvSpPr/>
            <p:nvPr>
              <p:custDataLst>
                <p:tags r:id="rId28"/>
              </p:custDataLst>
            </p:nvPr>
          </p:nvSpPr>
          <p:spPr bwMode="auto">
            <a:xfrm>
              <a:off x="14573680" y="19839885"/>
              <a:ext cx="267681" cy="267681"/>
            </a:xfrm>
            <a:custGeom>
              <a:avLst/>
              <a:gdLst>
                <a:gd name="connsiteX0" fmla="*/ 244654 w 267681"/>
                <a:gd name="connsiteY0" fmla="*/ 269017 h 267681"/>
                <a:gd name="connsiteX1" fmla="*/ 25369 w 267681"/>
                <a:gd name="connsiteY1" fmla="*/ 269017 h 267681"/>
                <a:gd name="connsiteX2" fmla="*/ 1003 w 267681"/>
                <a:gd name="connsiteY2" fmla="*/ 244650 h 267681"/>
                <a:gd name="connsiteX3" fmla="*/ 1003 w 267681"/>
                <a:gd name="connsiteY3" fmla="*/ 25369 h 267681"/>
                <a:gd name="connsiteX4" fmla="*/ 25369 w 267681"/>
                <a:gd name="connsiteY4" fmla="*/ 1003 h 267681"/>
                <a:gd name="connsiteX5" fmla="*/ 244654 w 267681"/>
                <a:gd name="connsiteY5" fmla="*/ 1003 h 267681"/>
                <a:gd name="connsiteX6" fmla="*/ 269020 w 267681"/>
                <a:gd name="connsiteY6" fmla="*/ 25369 h 267681"/>
                <a:gd name="connsiteX7" fmla="*/ 269020 w 267681"/>
                <a:gd name="connsiteY7" fmla="*/ 244654 h 267681"/>
                <a:gd name="connsiteX8" fmla="*/ 244654 w 267681"/>
                <a:gd name="connsiteY8" fmla="*/ 269017 h 267681"/>
                <a:gd name="connsiteX9" fmla="*/ 49735 w 267681"/>
                <a:gd name="connsiteY9" fmla="*/ 220288 h 267681"/>
                <a:gd name="connsiteX10" fmla="*/ 220291 w 267681"/>
                <a:gd name="connsiteY10" fmla="*/ 220288 h 267681"/>
                <a:gd name="connsiteX11" fmla="*/ 220291 w 267681"/>
                <a:gd name="connsiteY11" fmla="*/ 49732 h 267681"/>
                <a:gd name="connsiteX12" fmla="*/ 49735 w 267681"/>
                <a:gd name="connsiteY12" fmla="*/ 49732 h 267681"/>
                <a:gd name="connsiteX13" fmla="*/ 49735 w 267681"/>
                <a:gd name="connsiteY13" fmla="*/ 220288 h 2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681" h="267681">
                  <a:moveTo>
                    <a:pt x="244654" y="269017"/>
                  </a:moveTo>
                  <a:lnTo>
                    <a:pt x="25369" y="269017"/>
                  </a:lnTo>
                  <a:cubicBezTo>
                    <a:pt x="11914" y="269017"/>
                    <a:pt x="1003" y="258120"/>
                    <a:pt x="1003" y="244650"/>
                  </a:cubicBezTo>
                  <a:lnTo>
                    <a:pt x="1003" y="25369"/>
                  </a:lnTo>
                  <a:cubicBezTo>
                    <a:pt x="1003" y="11903"/>
                    <a:pt x="11914" y="1003"/>
                    <a:pt x="25369" y="1003"/>
                  </a:cubicBezTo>
                  <a:lnTo>
                    <a:pt x="244654" y="1003"/>
                  </a:lnTo>
                  <a:cubicBezTo>
                    <a:pt x="258109" y="1003"/>
                    <a:pt x="269020" y="11899"/>
                    <a:pt x="269020" y="25369"/>
                  </a:cubicBezTo>
                  <a:lnTo>
                    <a:pt x="269020" y="244654"/>
                  </a:lnTo>
                  <a:cubicBezTo>
                    <a:pt x="269020" y="258120"/>
                    <a:pt x="258109" y="269017"/>
                    <a:pt x="244654" y="269017"/>
                  </a:cubicBezTo>
                  <a:close/>
                  <a:moveTo>
                    <a:pt x="49735" y="220288"/>
                  </a:moveTo>
                  <a:lnTo>
                    <a:pt x="220291" y="220288"/>
                  </a:lnTo>
                  <a:lnTo>
                    <a:pt x="220291" y="49732"/>
                  </a:lnTo>
                  <a:lnTo>
                    <a:pt x="49735" y="49732"/>
                  </a:lnTo>
                  <a:lnTo>
                    <a:pt x="49735" y="220288"/>
                  </a:lnTo>
                  <a:close/>
                </a:path>
              </a:pathLst>
            </a:custGeom>
            <a:solidFill>
              <a:schemeClr val="lt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latin typeface="微软雅黑" panose="020B0503020204020204" pitchFamily="34" charset="-122"/>
                <a:ea typeface="微软雅黑" panose="020B0503020204020204" pitchFamily="34" charset="-122"/>
                <a:sym typeface="+mn-ea"/>
              </a:endParaRPr>
            </a:p>
          </p:txBody>
        </p:sp>
      </p:grpSp>
    </p:spTree>
    <p:custDataLst>
      <p:tags r:id="rId29"/>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6" name="图片 5"/>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2" name="矩形 11"/>
          <p:cNvSpPr/>
          <p:nvPr>
            <p:custDataLst>
              <p:tags r:id="rId5"/>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4" name="矩形 3"/>
          <p:cNvSpPr/>
          <p:nvPr>
            <p:custDataLst>
              <p:tags r:id="rId6"/>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矩形 9"/>
          <p:cNvSpPr/>
          <p:nvPr>
            <p:custDataLst>
              <p:tags r:id="rId7"/>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0" name="组合 29"/>
          <p:cNvGrpSpPr>
            <a:grpSpLocks noChangeAspect="1"/>
          </p:cNvGrpSpPr>
          <p:nvPr>
            <p:custDataLst>
              <p:tags r:id="rId8"/>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9"/>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2" name="任意多边形: 形状 18"/>
            <p:cNvSpPr>
              <a:spLocks noChangeAspect="1"/>
            </p:cNvSpPr>
            <p:nvPr>
              <p:custDataLst>
                <p:tags r:id="rId10"/>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33" name="组合 32"/>
          <p:cNvGrpSpPr>
            <a:grpSpLocks noChangeAspect="1"/>
          </p:cNvGrpSpPr>
          <p:nvPr>
            <p:custDataLst>
              <p:tags r:id="rId11"/>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12"/>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5" name="任意多边形: 形状 22"/>
            <p:cNvSpPr>
              <a:spLocks noChangeAspect="1"/>
            </p:cNvSpPr>
            <p:nvPr>
              <p:custDataLst>
                <p:tags r:id="rId13"/>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cxnSp>
        <p:nvCxnSpPr>
          <p:cNvPr id="36" name="直接连接符 35"/>
          <p:cNvCxnSpPr/>
          <p:nvPr>
            <p:custDataLst>
              <p:tags r:id="rId14"/>
            </p:custDataLst>
          </p:nvPr>
        </p:nvCxnSpPr>
        <p:spPr>
          <a:xfrm>
            <a:off x="2247932" y="2595036"/>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15"/>
            </p:custDataLst>
          </p:nvPr>
        </p:nvSpPr>
        <p:spPr>
          <a:xfrm>
            <a:off x="1981200" y="1295460"/>
            <a:ext cx="8077264" cy="1227582"/>
          </a:xfrm>
          <a:prstGeom prst="rect">
            <a:avLst/>
          </a:prstGeom>
          <a:noFill/>
        </p:spPr>
        <p:txBody>
          <a:bodyPr wrap="square" rtlCol="0" anchor="ctr">
            <a:noAutofit/>
          </a:bodyPr>
          <a:p>
            <a:pPr marL="0" indent="0" algn="l">
              <a:lnSpc>
                <a:spcPct val="100000"/>
              </a:lnSpc>
              <a:spcBef>
                <a:spcPts val="0"/>
              </a:spcBef>
              <a:spcAft>
                <a:spcPts val="0"/>
              </a:spcAft>
              <a:buSzPct val="100000"/>
              <a:buNone/>
            </a:pPr>
            <a:r>
              <a:rPr lang="zh-CN" sz="3600" b="1" spc="300" baseline="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出口货物劳务免抵退税申报表单（优化情况）</a:t>
            </a:r>
            <a:endParaRPr lang="zh-CN" sz="3600" b="1" spc="300" baseline="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16"/>
            </p:custDataLst>
          </p:nvPr>
        </p:nvSpPr>
        <p:spPr>
          <a:xfrm>
            <a:off x="1981200" y="3124260"/>
            <a:ext cx="8077264" cy="2438279"/>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ts val="0"/>
              </a:spcAft>
              <a:buSzPct val="100000"/>
              <a:buFont typeface="+mj-ea"/>
              <a:buAutoNum type="alphaUcPeriod"/>
            </a:pPr>
            <a:r>
              <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优化：《免抵退税申报汇总表》</a:t>
            </a:r>
            <a:endPar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alphaUcPeriod"/>
            </a:pPr>
            <a:r>
              <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不再报送：《免抵退税申报汇总表附表》</a:t>
            </a:r>
            <a:endParaRPr lang="zh-CN" altLang="zh-CN" sz="1800" u="none" strike="noStrike" spc="200" baseline="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alphaUcPeriod"/>
            </a:pPr>
            <a:r>
              <a:rPr lang="zh-CN" alt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不再报送：《免抵退税申报资料情况表》</a:t>
            </a:r>
            <a:endParaRPr lang="zh-CN" alt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alphaUcPeriod"/>
            </a:pPr>
            <a:r>
              <a:rPr lang="zh-CN" alt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优化：《生产企业出口货物免抵退税申报明细表》</a:t>
            </a:r>
            <a:endParaRPr lang="zh-CN" alt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a:p>
            <a:pPr marL="400050" lvl="0" indent="-400050" algn="l" fontAlgn="ctr">
              <a:lnSpc>
                <a:spcPct val="130000"/>
              </a:lnSpc>
              <a:spcBef>
                <a:spcPts val="1000"/>
              </a:spcBef>
              <a:spcAft>
                <a:spcPts val="0"/>
              </a:spcAft>
              <a:buSzPct val="100000"/>
              <a:buFont typeface="+mj-ea"/>
              <a:buAutoNum type="alphaUcPeriod"/>
            </a:pPr>
            <a:r>
              <a:rPr lang="zh-CN" alt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rPr>
              <a:t>不再报送：《生产企业出口货物采购国内免税原材料申请表》</a:t>
            </a:r>
            <a:endParaRPr lang="zh-CN" altLang="zh-CN" sz="1800" spc="200" dirty="0">
              <a:ln w="3175">
                <a:noFill/>
                <a:prstDash val="dash"/>
              </a:ln>
              <a:solidFill>
                <a:schemeClr val="dk1">
                  <a:lumMod val="75000"/>
                  <a:lumOff val="25000"/>
                </a:schemeClr>
              </a:solidFill>
              <a:uLnTx/>
              <a:uFillTx/>
              <a:latin typeface="微软雅黑" panose="020B0503020204020204" pitchFamily="34" charset="-122"/>
              <a:ea typeface="微软雅黑" panose="020B0503020204020204" pitchFamily="34" charset="-122"/>
              <a:cs typeface="微软雅黑" panose="020B0503020204020204" pitchFamily="34" charset="-122"/>
              <a:sym typeface="Constantia" panose="02030602050306030303" pitchFamily="18" charset="0"/>
            </a:endParaRPr>
          </a:p>
        </p:txBody>
      </p:sp>
    </p:spTree>
    <p:custDataLst>
      <p:tags r:id="rId17"/>
    </p:custDataLst>
  </p:cSld>
  <p:clrMapOvr>
    <a:masterClrMapping/>
  </p:clrMapOvr>
  <p:transition spd="slow">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0" name="矩形 49"/>
          <p:cNvSpPr/>
          <p:nvPr userDrawn="1">
            <p:custDataLst>
              <p:tags r:id="rId1"/>
            </p:custDataLst>
          </p:nvPr>
        </p:nvSpPr>
        <p:spPr>
          <a:xfrm>
            <a:off x="297180" y="304165"/>
            <a:ext cx="11605895" cy="624967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lt1">
                    <a:lumMod val="65000"/>
                  </a:schemeClr>
                </a:solidFill>
              </a:ln>
              <a:solidFill>
                <a:schemeClr val="lt1"/>
              </a:solidFill>
              <a:latin typeface="微软雅黑" panose="020B0503020204020204" pitchFamily="34" charset="-122"/>
              <a:ea typeface="微软雅黑" panose="020B0503020204020204" pitchFamily="34" charset="-122"/>
            </a:endParaRPr>
          </a:p>
        </p:txBody>
      </p:sp>
      <p:grpSp>
        <p:nvGrpSpPr>
          <p:cNvPr id="35" name="组合 34"/>
          <p:cNvGrpSpPr/>
          <p:nvPr userDrawn="1">
            <p:custDataLst>
              <p:tags r:id="rId2"/>
            </p:custDataLst>
          </p:nvPr>
        </p:nvGrpSpPr>
        <p:grpSpPr>
          <a:xfrm rot="0" flipV="1">
            <a:off x="289560" y="273685"/>
            <a:ext cx="316865" cy="382270"/>
            <a:chOff x="6407150" y="2581274"/>
            <a:chExt cx="863600" cy="1016000"/>
          </a:xfrm>
        </p:grpSpPr>
        <p:cxnSp>
          <p:nvCxnSpPr>
            <p:cNvPr id="36" name="直接连接符 35"/>
            <p:cNvCxnSpPr/>
            <p:nvPr>
              <p:custDataLst>
                <p:tags r:id="rId3"/>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4"/>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5"/>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6"/>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7"/>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8"/>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9"/>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10"/>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custDataLst>
              <p:tags r:id="rId11"/>
            </p:custDataLst>
          </p:nvPr>
        </p:nvGrpSpPr>
        <p:grpSpPr>
          <a:xfrm rot="0">
            <a:off x="289560" y="6202680"/>
            <a:ext cx="316865" cy="382270"/>
            <a:chOff x="6407150" y="2581274"/>
            <a:chExt cx="863600" cy="1016000"/>
          </a:xfrm>
        </p:grpSpPr>
        <p:cxnSp>
          <p:nvCxnSpPr>
            <p:cNvPr id="27" name="直接连接符 26"/>
            <p:cNvCxnSpPr/>
            <p:nvPr>
              <p:custDataLst>
                <p:tags r:id="rId1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20"/>
            </p:custDataLst>
          </p:nvPr>
        </p:nvCxnSpPr>
        <p:spPr>
          <a:xfrm>
            <a:off x="511175" y="6584950"/>
            <a:ext cx="1116774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custDataLst>
              <p:tags r:id="rId21"/>
            </p:custDataLst>
          </p:nvPr>
        </p:nvGrpSpPr>
        <p:grpSpPr>
          <a:xfrm rot="0" flipH="1">
            <a:off x="11584940" y="6202680"/>
            <a:ext cx="316865" cy="382270"/>
            <a:chOff x="6407150" y="2581274"/>
            <a:chExt cx="863600" cy="1016000"/>
          </a:xfrm>
        </p:grpSpPr>
        <p:cxnSp>
          <p:nvCxnSpPr>
            <p:cNvPr id="19" name="直接连接符 18"/>
            <p:cNvCxnSpPr/>
            <p:nvPr>
              <p:custDataLst>
                <p:tags r:id="rId2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userDrawn="1">
            <p:custDataLst>
              <p:tags r:id="rId30"/>
            </p:custDataLst>
          </p:nvPr>
        </p:nvCxnSpPr>
        <p:spPr>
          <a:xfrm>
            <a:off x="289560" y="493395"/>
            <a:ext cx="0" cy="5862955"/>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custDataLst>
              <p:tags r:id="rId31"/>
            </p:custDataLst>
          </p:nvPr>
        </p:nvCxnSpPr>
        <p:spPr>
          <a:xfrm>
            <a:off x="11901805" y="493395"/>
            <a:ext cx="0" cy="586994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custDataLst>
              <p:tags r:id="rId32"/>
            </p:custDataLst>
          </p:nvPr>
        </p:nvCxnSpPr>
        <p:spPr>
          <a:xfrm>
            <a:off x="513080" y="273685"/>
            <a:ext cx="1117409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userDrawn="1">
            <p:custDataLst>
              <p:tags r:id="rId33"/>
            </p:custDataLst>
          </p:nvPr>
        </p:nvGrpSpPr>
        <p:grpSpPr>
          <a:xfrm rot="0" flipH="1" flipV="1">
            <a:off x="11584940" y="273685"/>
            <a:ext cx="316865" cy="382270"/>
            <a:chOff x="6407150" y="2581274"/>
            <a:chExt cx="863600" cy="1016000"/>
          </a:xfrm>
        </p:grpSpPr>
        <p:cxnSp>
          <p:nvCxnSpPr>
            <p:cNvPr id="17" name="直接连接符 16"/>
            <p:cNvCxnSpPr/>
            <p:nvPr>
              <p:custDataLst>
                <p:tags r:id="rId34"/>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5"/>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6"/>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7"/>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38"/>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9"/>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0"/>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1"/>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userDrawn="1">
            <p:custDataLst>
              <p:tags r:id="rId42"/>
            </p:custDataLst>
          </p:nvPr>
        </p:nvPicPr>
        <p:blipFill>
          <a:blip r:embed="rId43"/>
          <a:stretch>
            <a:fillRect/>
          </a:stretch>
        </p:blipFill>
        <p:spPr>
          <a:xfrm>
            <a:off x="11396980" y="36195"/>
            <a:ext cx="768985" cy="922020"/>
          </a:xfrm>
          <a:prstGeom prst="rect">
            <a:avLst/>
          </a:prstGeom>
        </p:spPr>
      </p:pic>
      <p:sp>
        <p:nvSpPr>
          <p:cNvPr id="4" name="文本框 3"/>
          <p:cNvSpPr txBox="1"/>
          <p:nvPr>
            <p:custDataLst>
              <p:tags r:id="rId44"/>
            </p:custDataLst>
          </p:nvPr>
        </p:nvSpPr>
        <p:spPr>
          <a:xfrm>
            <a:off x="1219200" y="609600"/>
            <a:ext cx="9753600" cy="515883"/>
          </a:xfrm>
          <a:prstGeom prst="rect">
            <a:avLst/>
          </a:prstGeom>
          <a:noFill/>
        </p:spPr>
        <p:txBody>
          <a:bodyPr wrap="square" bIns="0" rtlCol="0" anchor="b">
            <a:noAutofit/>
          </a:bodyPr>
          <a:p>
            <a:pPr marL="0" indent="0" algn="l">
              <a:lnSpc>
                <a:spcPct val="100000"/>
              </a:lnSpc>
              <a:spcBef>
                <a:spcPts val="0"/>
              </a:spcBef>
              <a:spcAft>
                <a:spcPts val="0"/>
              </a:spcAft>
              <a:buSzPct val="100000"/>
              <a:buNone/>
            </a:pPr>
            <a:r>
              <a:rPr lang="zh-CN" altLang="en-US" sz="2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出口货物已补税（未退税）证明</a:t>
            </a:r>
            <a:endParaRPr lang="zh-CN" altLang="en-US" sz="2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3" name="文本框 2"/>
          <p:cNvSpPr txBox="1"/>
          <p:nvPr>
            <p:custDataLst>
              <p:tags r:id="rId45"/>
            </p:custDataLst>
          </p:nvPr>
        </p:nvSpPr>
        <p:spPr>
          <a:xfrm>
            <a:off x="1219200" y="1150883"/>
            <a:ext cx="9753600" cy="769433"/>
          </a:xfrm>
          <a:prstGeom prst="rect">
            <a:avLst/>
          </a:prstGeom>
          <a:noFill/>
        </p:spPr>
        <p:txBody>
          <a:bodyPr wrap="square" tIns="0" rtlCol="0" anchor="t">
            <a:noAutofit/>
          </a:bodyPr>
          <a:p>
            <a:pPr marL="0" indent="0" algn="l">
              <a:lnSpc>
                <a:spcPct val="100000"/>
              </a:lnSpc>
              <a:spcBef>
                <a:spcPts val="0"/>
              </a:spcBef>
              <a:spcAft>
                <a:spcPts val="0"/>
              </a:spcAft>
              <a:buSzPct val="100000"/>
            </a:pPr>
            <a:endParaRPr lang="zh-CN" altLang="en-US" sz="2000" spc="200" dirty="0">
              <a:solidFill>
                <a:schemeClr val="dk1">
                  <a:lumMod val="75000"/>
                  <a:lumOff val="25000"/>
                </a:schemeClr>
              </a:solidFill>
              <a:latin typeface="微软雅黑" panose="020B0503020204020204" pitchFamily="34" charset="-122"/>
              <a:ea typeface="微软雅黑" panose="020B0503020204020204" pitchFamily="34" charset="-122"/>
            </a:endParaRPr>
          </a:p>
          <a:p>
            <a:pPr marL="0" indent="0" algn="l">
              <a:lnSpc>
                <a:spcPct val="100000"/>
              </a:lnSpc>
              <a:spcBef>
                <a:spcPts val="0"/>
              </a:spcBef>
              <a:spcAft>
                <a:spcPts val="0"/>
              </a:spcAft>
              <a:buSzPct val="100000"/>
            </a:pPr>
            <a:r>
              <a:rPr lang="zh-CN" altLang="en-US" sz="2000" spc="200" dirty="0">
                <a:solidFill>
                  <a:schemeClr val="dk1">
                    <a:lumMod val="75000"/>
                    <a:lumOff val="25000"/>
                  </a:schemeClr>
                </a:solidFill>
                <a:latin typeface="微软雅黑" panose="020B0503020204020204" pitchFamily="34" charset="-122"/>
                <a:ea typeface="微软雅黑" panose="020B0503020204020204" pitchFamily="34" charset="-122"/>
              </a:rPr>
              <a:t>旧表部分项目删掉后的监控问题</a:t>
            </a:r>
            <a:endParaRPr lang="zh-CN" altLang="en-US" sz="2000" spc="200" dirty="0">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46"/>
            </p:custDataLst>
          </p:nvPr>
        </p:nvPicPr>
        <p:blipFill rotWithShape="1">
          <a:blip r:embed="rId47"/>
          <a:srcRect l="-3109" r="-3109"/>
          <a:stretch>
            <a:fillRect/>
          </a:stretch>
        </p:blipFill>
        <p:spPr>
          <a:xfrm>
            <a:off x="900430" y="2200275"/>
            <a:ext cx="10598150" cy="1369060"/>
          </a:xfrm>
          <a:custGeom>
            <a:avLst/>
            <a:gdLst/>
            <a:ahLst/>
            <a:cxnLst>
              <a:cxn ang="3">
                <a:pos x="hc" y="t"/>
              </a:cxn>
              <a:cxn ang="cd2">
                <a:pos x="l" y="vc"/>
              </a:cxn>
              <a:cxn ang="cd4">
                <a:pos x="hc" y="b"/>
              </a:cxn>
              <a:cxn ang="0">
                <a:pos x="r" y="vc"/>
              </a:cxn>
            </a:cxnLst>
            <a:rect l="l" t="t" r="r" b="b"/>
            <a:pathLst>
              <a:path w="15360" h="4080">
                <a:moveTo>
                  <a:pt x="0" y="0"/>
                </a:moveTo>
                <a:lnTo>
                  <a:pt x="15360" y="0"/>
                </a:lnTo>
                <a:lnTo>
                  <a:pt x="15360" y="4080"/>
                </a:lnTo>
                <a:lnTo>
                  <a:pt x="0" y="4080"/>
                </a:lnTo>
                <a:lnTo>
                  <a:pt x="0" y="0"/>
                </a:lnTo>
                <a:close/>
              </a:path>
            </a:pathLst>
          </a:custGeom>
        </p:spPr>
      </p:pic>
      <p:sp>
        <p:nvSpPr>
          <p:cNvPr id="11" name="Title 6"/>
          <p:cNvSpPr txBox="1"/>
          <p:nvPr>
            <p:custDataLst>
              <p:tags r:id="rId48"/>
            </p:custDataLst>
          </p:nvPr>
        </p:nvSpPr>
        <p:spPr>
          <a:xfrm>
            <a:off x="1219835" y="3956730"/>
            <a:ext cx="9752965" cy="664285"/>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000" b="1" i="0" kern="1200" cap="none" spc="300" normalizeH="0" noProof="0" dirty="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1.退运计税金额：</a:t>
            </a:r>
            <a:endParaRPr kumimoji="0" lang="zh-CN" altLang="en-US" sz="2000" b="1" i="0" kern="1200" cap="none" spc="300" normalizeH="0" noProof="0" dirty="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itle 6"/>
          <p:cNvSpPr txBox="1"/>
          <p:nvPr>
            <p:custDataLst>
              <p:tags r:id="rId49"/>
            </p:custDataLst>
          </p:nvPr>
        </p:nvSpPr>
        <p:spPr>
          <a:xfrm>
            <a:off x="1219200" y="4691500"/>
            <a:ext cx="9752946" cy="1556900"/>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退运计税金额栏次删除后，无法直接通过退运证明项目将办理已补税（未退税）证明这部分进货凭证的数量还原到原进货凭证中。</a:t>
            </a:r>
            <a:endPar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处理方法为：系统根据新表单中的退运数量反算“退运计税金额”，将这部分发生退运的“计税金额”标记在该张进货凭证上，待企业进行免退税申报时，进行校验。差额正负小于1元的不提示疑点，如果正负大于1元的，在进行免退税申报时提示疑点，且为可挑过疑点。</a:t>
            </a:r>
            <a:endParaRPr lang="zh-CN" altLang="en-US" sz="1400"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1562" name="圆角矩形 11"/>
          <p:cNvSpPr/>
          <p:nvPr/>
        </p:nvSpPr>
        <p:spPr>
          <a:xfrm>
            <a:off x="5889943" y="2173605"/>
            <a:ext cx="411162" cy="769938"/>
          </a:xfrm>
          <a:prstGeom prst="roundRect">
            <a:avLst>
              <a:gd name="adj" fmla="val 16667"/>
            </a:avLst>
          </a:prstGeom>
          <a:noFill/>
          <a:ln w="38100" cap="flat" cmpd="sng">
            <a:solidFill>
              <a:srgbClr val="FF0000"/>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spTree>
    <p:custDataLst>
      <p:tags r:id="rId50"/>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0" name="矩形 49"/>
          <p:cNvSpPr/>
          <p:nvPr userDrawn="1">
            <p:custDataLst>
              <p:tags r:id="rId1"/>
            </p:custDataLst>
          </p:nvPr>
        </p:nvSpPr>
        <p:spPr>
          <a:xfrm>
            <a:off x="297180" y="304165"/>
            <a:ext cx="11605895" cy="624967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n>
                <a:solidFill>
                  <a:schemeClr val="lt1">
                    <a:lumMod val="65000"/>
                  </a:schemeClr>
                </a:solidFill>
              </a:ln>
              <a:solidFill>
                <a:schemeClr val="lt1"/>
              </a:solidFill>
              <a:latin typeface="微软雅黑" panose="020B0503020204020204" pitchFamily="34" charset="-122"/>
              <a:ea typeface="微软雅黑" panose="020B0503020204020204" pitchFamily="34" charset="-122"/>
            </a:endParaRPr>
          </a:p>
        </p:txBody>
      </p:sp>
      <p:grpSp>
        <p:nvGrpSpPr>
          <p:cNvPr id="35" name="组合 34"/>
          <p:cNvGrpSpPr/>
          <p:nvPr userDrawn="1">
            <p:custDataLst>
              <p:tags r:id="rId2"/>
            </p:custDataLst>
          </p:nvPr>
        </p:nvGrpSpPr>
        <p:grpSpPr>
          <a:xfrm rot="0" flipV="1">
            <a:off x="289560" y="273685"/>
            <a:ext cx="316865" cy="382270"/>
            <a:chOff x="6407150" y="2581274"/>
            <a:chExt cx="863600" cy="1016000"/>
          </a:xfrm>
        </p:grpSpPr>
        <p:cxnSp>
          <p:nvCxnSpPr>
            <p:cNvPr id="36" name="直接连接符 35"/>
            <p:cNvCxnSpPr/>
            <p:nvPr>
              <p:custDataLst>
                <p:tags r:id="rId3"/>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4"/>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5"/>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custDataLst>
                <p:tags r:id="rId6"/>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7"/>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8"/>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9"/>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10"/>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userDrawn="1">
            <p:custDataLst>
              <p:tags r:id="rId11"/>
            </p:custDataLst>
          </p:nvPr>
        </p:nvGrpSpPr>
        <p:grpSpPr>
          <a:xfrm rot="0">
            <a:off x="289560" y="6202680"/>
            <a:ext cx="316865" cy="382270"/>
            <a:chOff x="6407150" y="2581274"/>
            <a:chExt cx="863600" cy="1016000"/>
          </a:xfrm>
        </p:grpSpPr>
        <p:cxnSp>
          <p:nvCxnSpPr>
            <p:cNvPr id="27" name="直接连接符 26"/>
            <p:cNvCxnSpPr/>
            <p:nvPr>
              <p:custDataLst>
                <p:tags r:id="rId1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20"/>
            </p:custDataLst>
          </p:nvPr>
        </p:nvCxnSpPr>
        <p:spPr>
          <a:xfrm>
            <a:off x="511175" y="6584950"/>
            <a:ext cx="1116774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custDataLst>
              <p:tags r:id="rId21"/>
            </p:custDataLst>
          </p:nvPr>
        </p:nvGrpSpPr>
        <p:grpSpPr>
          <a:xfrm rot="0" flipH="1">
            <a:off x="11584940" y="6202680"/>
            <a:ext cx="316865" cy="382270"/>
            <a:chOff x="6407150" y="2581274"/>
            <a:chExt cx="863600" cy="1016000"/>
          </a:xfrm>
        </p:grpSpPr>
        <p:cxnSp>
          <p:nvCxnSpPr>
            <p:cNvPr id="19" name="直接连接符 18"/>
            <p:cNvCxnSpPr/>
            <p:nvPr>
              <p:custDataLst>
                <p:tags r:id="rId22"/>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3"/>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4"/>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5"/>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6"/>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7"/>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8"/>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9"/>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userDrawn="1">
            <p:custDataLst>
              <p:tags r:id="rId30"/>
            </p:custDataLst>
          </p:nvPr>
        </p:nvCxnSpPr>
        <p:spPr>
          <a:xfrm>
            <a:off x="289560" y="493395"/>
            <a:ext cx="0" cy="5862955"/>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custDataLst>
              <p:tags r:id="rId31"/>
            </p:custDataLst>
          </p:nvPr>
        </p:nvCxnSpPr>
        <p:spPr>
          <a:xfrm>
            <a:off x="11901805" y="493395"/>
            <a:ext cx="0" cy="586994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custDataLst>
              <p:tags r:id="rId32"/>
            </p:custDataLst>
          </p:nvPr>
        </p:nvCxnSpPr>
        <p:spPr>
          <a:xfrm>
            <a:off x="513080" y="273685"/>
            <a:ext cx="11174095"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userDrawn="1">
            <p:custDataLst>
              <p:tags r:id="rId33"/>
            </p:custDataLst>
          </p:nvPr>
        </p:nvGrpSpPr>
        <p:grpSpPr>
          <a:xfrm rot="0" flipH="1" flipV="1">
            <a:off x="11584940" y="273685"/>
            <a:ext cx="316865" cy="382270"/>
            <a:chOff x="6407150" y="2581274"/>
            <a:chExt cx="863600" cy="1016000"/>
          </a:xfrm>
        </p:grpSpPr>
        <p:cxnSp>
          <p:nvCxnSpPr>
            <p:cNvPr id="17" name="直接连接符 16"/>
            <p:cNvCxnSpPr/>
            <p:nvPr>
              <p:custDataLst>
                <p:tags r:id="rId34"/>
              </p:custDataLst>
            </p:nvPr>
          </p:nvCxnSpPr>
          <p:spPr>
            <a:xfrm>
              <a:off x="6413500" y="30083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5"/>
              </p:custDataLst>
            </p:nvPr>
          </p:nvCxnSpPr>
          <p:spPr>
            <a:xfrm>
              <a:off x="6413500" y="3287712"/>
              <a:ext cx="85725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36"/>
              </p:custDataLst>
            </p:nvPr>
          </p:nvCxnSpPr>
          <p:spPr>
            <a:xfrm>
              <a:off x="7258050" y="2990849"/>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37"/>
              </p:custDataLst>
            </p:nvPr>
          </p:nvCxnSpPr>
          <p:spPr>
            <a:xfrm>
              <a:off x="6426200" y="327660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38"/>
              </p:custDataLst>
            </p:nvPr>
          </p:nvCxnSpPr>
          <p:spPr>
            <a:xfrm rot="5400000">
              <a:off x="6559550" y="3422650"/>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9"/>
              </p:custDataLst>
            </p:nvPr>
          </p:nvCxnSpPr>
          <p:spPr>
            <a:xfrm rot="5400000">
              <a:off x="62039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0"/>
              </p:custDataLst>
            </p:nvPr>
          </p:nvCxnSpPr>
          <p:spPr>
            <a:xfrm rot="5400000">
              <a:off x="6845300" y="2441574"/>
              <a:ext cx="0" cy="30480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1"/>
              </p:custDataLst>
            </p:nvPr>
          </p:nvCxnSpPr>
          <p:spPr>
            <a:xfrm rot="5400000">
              <a:off x="6483350" y="3089274"/>
              <a:ext cx="1016000" cy="0"/>
            </a:xfrm>
            <a:prstGeom prst="line">
              <a:avLst/>
            </a:prstGeom>
            <a:ln w="16510">
              <a:solidFill>
                <a:schemeClr val="lt1">
                  <a:lumMod val="50000"/>
                  <a:alpha val="66000"/>
                </a:schemeClr>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userDrawn="1">
            <p:custDataLst>
              <p:tags r:id="rId42"/>
            </p:custDataLst>
          </p:nvPr>
        </p:nvPicPr>
        <p:blipFill>
          <a:blip r:embed="rId43"/>
          <a:stretch>
            <a:fillRect/>
          </a:stretch>
        </p:blipFill>
        <p:spPr>
          <a:xfrm>
            <a:off x="11396980" y="36195"/>
            <a:ext cx="768985" cy="922020"/>
          </a:xfrm>
          <a:prstGeom prst="rect">
            <a:avLst/>
          </a:prstGeom>
        </p:spPr>
      </p:pic>
      <p:sp>
        <p:nvSpPr>
          <p:cNvPr id="4" name="文本框 3"/>
          <p:cNvSpPr txBox="1"/>
          <p:nvPr>
            <p:custDataLst>
              <p:tags r:id="rId44"/>
            </p:custDataLst>
          </p:nvPr>
        </p:nvSpPr>
        <p:spPr>
          <a:xfrm>
            <a:off x="1219200" y="609600"/>
            <a:ext cx="9753600" cy="515883"/>
          </a:xfrm>
          <a:prstGeom prst="rect">
            <a:avLst/>
          </a:prstGeom>
          <a:noFill/>
        </p:spPr>
        <p:txBody>
          <a:bodyPr wrap="square" bIns="0" rtlCol="0" anchor="b">
            <a:noAutofit/>
          </a:bodyPr>
          <a:p>
            <a:pPr marL="0" indent="0" algn="l">
              <a:lnSpc>
                <a:spcPct val="100000"/>
              </a:lnSpc>
              <a:spcBef>
                <a:spcPts val="0"/>
              </a:spcBef>
              <a:spcAft>
                <a:spcPts val="0"/>
              </a:spcAft>
              <a:buSzPct val="100000"/>
              <a:buNone/>
            </a:pPr>
            <a:r>
              <a:rPr lang="zh-CN" altLang="en-US" sz="2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rPr>
              <a:t>出口货物已补税（未退税）证明</a:t>
            </a:r>
            <a:endParaRPr lang="zh-CN" altLang="en-US" sz="2400" b="1" spc="300" dirty="0">
              <a:solidFill>
                <a:schemeClr val="accent1">
                  <a:lumMod val="75000"/>
                </a:schemeClr>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3" name="文本框 2"/>
          <p:cNvSpPr txBox="1"/>
          <p:nvPr>
            <p:custDataLst>
              <p:tags r:id="rId45"/>
            </p:custDataLst>
          </p:nvPr>
        </p:nvSpPr>
        <p:spPr>
          <a:xfrm>
            <a:off x="1219200" y="1150883"/>
            <a:ext cx="9753600" cy="769433"/>
          </a:xfrm>
          <a:prstGeom prst="rect">
            <a:avLst/>
          </a:prstGeom>
          <a:noFill/>
        </p:spPr>
        <p:txBody>
          <a:bodyPr wrap="square" tIns="0" rtlCol="0" anchor="t">
            <a:noAutofit/>
          </a:bodyPr>
          <a:p>
            <a:pPr marL="0" indent="0" algn="l">
              <a:lnSpc>
                <a:spcPct val="100000"/>
              </a:lnSpc>
              <a:spcBef>
                <a:spcPts val="0"/>
              </a:spcBef>
              <a:spcAft>
                <a:spcPts val="0"/>
              </a:spcAft>
              <a:buSzPct val="100000"/>
            </a:pPr>
            <a:endParaRPr lang="zh-CN" altLang="en-US" sz="2000" spc="200" dirty="0">
              <a:solidFill>
                <a:schemeClr val="dk1">
                  <a:lumMod val="75000"/>
                  <a:lumOff val="25000"/>
                </a:schemeClr>
              </a:solidFill>
              <a:latin typeface="微软雅黑" panose="020B0503020204020204" pitchFamily="34" charset="-122"/>
              <a:ea typeface="微软雅黑" panose="020B0503020204020204" pitchFamily="34" charset="-122"/>
            </a:endParaRPr>
          </a:p>
          <a:p>
            <a:pPr marL="0" indent="0" algn="l">
              <a:lnSpc>
                <a:spcPct val="100000"/>
              </a:lnSpc>
              <a:spcBef>
                <a:spcPts val="0"/>
              </a:spcBef>
              <a:spcAft>
                <a:spcPts val="0"/>
              </a:spcAft>
              <a:buSzPct val="100000"/>
            </a:pPr>
            <a:r>
              <a:rPr lang="zh-CN" altLang="en-US" sz="2000" spc="200" dirty="0">
                <a:solidFill>
                  <a:schemeClr val="dk1">
                    <a:lumMod val="75000"/>
                    <a:lumOff val="25000"/>
                  </a:schemeClr>
                </a:solidFill>
                <a:latin typeface="微软雅黑" panose="020B0503020204020204" pitchFamily="34" charset="-122"/>
                <a:ea typeface="微软雅黑" panose="020B0503020204020204" pitchFamily="34" charset="-122"/>
              </a:rPr>
              <a:t>旧表部分项目删掉后的监控问题</a:t>
            </a:r>
            <a:endParaRPr lang="zh-CN" altLang="en-US" sz="2000" spc="200" dirty="0">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46"/>
            </p:custDataLst>
          </p:nvPr>
        </p:nvPicPr>
        <p:blipFill rotWithShape="1">
          <a:blip r:embed="rId47"/>
          <a:srcRect l="-3109" r="-3109"/>
          <a:stretch>
            <a:fillRect/>
          </a:stretch>
        </p:blipFill>
        <p:spPr>
          <a:xfrm>
            <a:off x="900430" y="2200275"/>
            <a:ext cx="10598150" cy="1369060"/>
          </a:xfrm>
          <a:custGeom>
            <a:avLst/>
            <a:gdLst/>
            <a:ahLst/>
            <a:cxnLst>
              <a:cxn ang="3">
                <a:pos x="hc" y="t"/>
              </a:cxn>
              <a:cxn ang="cd2">
                <a:pos x="l" y="vc"/>
              </a:cxn>
              <a:cxn ang="cd4">
                <a:pos x="hc" y="b"/>
              </a:cxn>
              <a:cxn ang="0">
                <a:pos x="r" y="vc"/>
              </a:cxn>
            </a:cxnLst>
            <a:rect l="l" t="t" r="r" b="b"/>
            <a:pathLst>
              <a:path w="15360" h="4080">
                <a:moveTo>
                  <a:pt x="0" y="0"/>
                </a:moveTo>
                <a:lnTo>
                  <a:pt x="15360" y="0"/>
                </a:lnTo>
                <a:lnTo>
                  <a:pt x="15360" y="4080"/>
                </a:lnTo>
                <a:lnTo>
                  <a:pt x="0" y="4080"/>
                </a:lnTo>
                <a:lnTo>
                  <a:pt x="0" y="0"/>
                </a:lnTo>
                <a:close/>
              </a:path>
            </a:pathLst>
          </a:custGeom>
        </p:spPr>
      </p:pic>
      <p:sp>
        <p:nvSpPr>
          <p:cNvPr id="11" name="Title 6"/>
          <p:cNvSpPr txBox="1"/>
          <p:nvPr>
            <p:custDataLst>
              <p:tags r:id="rId48"/>
            </p:custDataLst>
          </p:nvPr>
        </p:nvSpPr>
        <p:spPr>
          <a:xfrm>
            <a:off x="1219835" y="3743370"/>
            <a:ext cx="9752965" cy="664285"/>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000" b="1" i="0" kern="1200" cap="none" spc="300" normalizeH="0" noProof="0" dirty="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1.冲减所属期：</a:t>
            </a:r>
            <a:endParaRPr kumimoji="0" lang="zh-CN" altLang="en-US" sz="2000" b="1" i="0" kern="1200" cap="none" spc="300" normalizeH="0" noProof="0" dirty="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itle 6"/>
          <p:cNvSpPr txBox="1"/>
          <p:nvPr>
            <p:custDataLst>
              <p:tags r:id="rId49"/>
            </p:custDataLst>
          </p:nvPr>
        </p:nvSpPr>
        <p:spPr>
          <a:xfrm>
            <a:off x="1219200" y="4691500"/>
            <a:ext cx="9752946" cy="1556900"/>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a:latin typeface="华文楷体" panose="02010600040101010101" pitchFamily="2" charset="-122"/>
                <a:ea typeface="华文楷体" panose="02010600040101010101" pitchFamily="2" charset="-122"/>
                <a:sym typeface="+mn-ea"/>
              </a:rPr>
              <a:t>冲减所属期删掉后，系统自动校验，在申请退运的下一次免抵退税申报时，强制提示冲减。（系统会在企业申报免抵退税时校验：上次免抵退税申报到本次免抵退税申报之间所有开具的退运证明，业务处理方式选择“冲减”的，均会强制提示冲减）</a:t>
            </a:r>
            <a:endParaRPr lang="zh-CN" altLang="en-US" sz="2000" spc="100" dirty="0">
              <a:ln w="3175">
                <a:noFill/>
                <a:prstDash val="dash"/>
              </a:ln>
              <a:solidFill>
                <a:schemeClr val="dk1">
                  <a:lumMod val="75000"/>
                  <a:lumOff val="25000"/>
                </a:schemeClr>
              </a:solidFill>
              <a:latin typeface="华文楷体" panose="02010600040101010101" pitchFamily="2" charset="-122"/>
              <a:ea typeface="华文楷体" panose="02010600040101010101" pitchFamily="2" charset="-122"/>
              <a:cs typeface="微软雅黑" panose="020B0503020204020204" pitchFamily="34" charset="-122"/>
              <a:sym typeface="+mn-ea"/>
            </a:endParaRPr>
          </a:p>
        </p:txBody>
      </p:sp>
      <p:sp>
        <p:nvSpPr>
          <p:cNvPr id="151562" name="圆角矩形 11"/>
          <p:cNvSpPr/>
          <p:nvPr/>
        </p:nvSpPr>
        <p:spPr>
          <a:xfrm>
            <a:off x="7123430" y="2186940"/>
            <a:ext cx="1021080" cy="770255"/>
          </a:xfrm>
          <a:prstGeom prst="roundRect">
            <a:avLst>
              <a:gd name="adj" fmla="val 16667"/>
            </a:avLst>
          </a:prstGeom>
          <a:noFill/>
          <a:ln w="38100" cap="flat" cmpd="sng">
            <a:solidFill>
              <a:srgbClr val="FF0000"/>
            </a:solidFill>
            <a:prstDash val="solid"/>
            <a:headEnd type="none" w="med" len="med"/>
            <a:tailEnd type="none" w="med" len="med"/>
          </a:ln>
        </p:spPr>
        <p:txBody>
          <a:bodyPr lIns="0" rIns="0" bIns="0" anchor="b"/>
          <a:p>
            <a:pPr eaLnBrk="1" hangingPunct="1">
              <a:buFont typeface="Arial" panose="020B0604020202020204" pitchFamily="34" charset="0"/>
            </a:pPr>
            <a:endParaRPr lang="zh-CN" altLang="en-US" dirty="0">
              <a:latin typeface="Arial" panose="020B0604020202020204" pitchFamily="34" charset="0"/>
            </a:endParaRPr>
          </a:p>
        </p:txBody>
      </p:sp>
    </p:spTree>
    <p:custDataLst>
      <p:tags r:id="rId50"/>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p:cNvPicPr>
            <a:picLocks noChangeAspect="1"/>
          </p:cNvPicPr>
          <p:nvPr userDrawn="1">
            <p:custDataLst>
              <p:tags r:id="rId1"/>
            </p:custDataLst>
          </p:nvPr>
        </p:nvPicPr>
        <p:blipFill>
          <a:blip r:embed="rId2"/>
          <a:stretch>
            <a:fillRect/>
          </a:stretch>
        </p:blipFill>
        <p:spPr>
          <a:xfrm>
            <a:off x="11396980" y="36195"/>
            <a:ext cx="768985" cy="922020"/>
          </a:xfrm>
          <a:prstGeom prst="rect">
            <a:avLst/>
          </a:prstGeom>
        </p:spPr>
      </p:pic>
      <p:pic>
        <p:nvPicPr>
          <p:cNvPr id="14" name="图片 13"/>
          <p:cNvPicPr>
            <a:picLocks noChangeAspect="1"/>
          </p:cNvPicPr>
          <p:nvPr userDrawn="1">
            <p:custDataLst>
              <p:tags r:id="rId3"/>
            </p:custDataLst>
          </p:nvPr>
        </p:nvPicPr>
        <p:blipFill rotWithShape="1">
          <a:blip r:embed="rId4"/>
          <a:srcRect/>
          <a:stretch>
            <a:fillRect/>
          </a:stretch>
        </p:blipFill>
        <p:spPr>
          <a:xfrm rot="9124565">
            <a:off x="143510" y="5911215"/>
            <a:ext cx="591820" cy="1039495"/>
          </a:xfrm>
          <a:prstGeom prst="rect">
            <a:avLst/>
          </a:prstGeom>
        </p:spPr>
      </p:pic>
      <p:sp>
        <p:nvSpPr>
          <p:cNvPr id="2" name="任意多边形 1"/>
          <p:cNvSpPr/>
          <p:nvPr>
            <p:custDataLst>
              <p:tags r:id="rId5"/>
            </p:custDataLst>
          </p:nvPr>
        </p:nvSpPr>
        <p:spPr>
          <a:xfrm>
            <a:off x="0" y="-5715"/>
            <a:ext cx="7924863" cy="6858000"/>
          </a:xfrm>
          <a:custGeom>
            <a:avLst/>
            <a:gdLst/>
            <a:ahLst/>
            <a:cxnLst>
              <a:cxn ang="3">
                <a:pos x="hc" y="t"/>
              </a:cxn>
              <a:cxn ang="cd2">
                <a:pos x="l" y="vc"/>
              </a:cxn>
              <a:cxn ang="cd4">
                <a:pos x="hc" y="b"/>
              </a:cxn>
              <a:cxn ang="0">
                <a:pos x="r" y="vc"/>
              </a:cxn>
            </a:cxnLst>
            <a:rect l="l" t="t" r="r" b="b"/>
            <a:pathLst>
              <a:path w="12480" h="10800">
                <a:moveTo>
                  <a:pt x="0" y="0"/>
                </a:moveTo>
                <a:lnTo>
                  <a:pt x="12428" y="0"/>
                </a:lnTo>
                <a:lnTo>
                  <a:pt x="12430" y="10"/>
                </a:lnTo>
                <a:cubicBezTo>
                  <a:pt x="12459" y="317"/>
                  <a:pt x="12476" y="630"/>
                  <a:pt x="12480" y="947"/>
                </a:cubicBezTo>
                <a:lnTo>
                  <a:pt x="12480" y="1004"/>
                </a:lnTo>
                <a:lnTo>
                  <a:pt x="12480" y="1204"/>
                </a:lnTo>
                <a:lnTo>
                  <a:pt x="12479" y="1305"/>
                </a:lnTo>
                <a:cubicBezTo>
                  <a:pt x="12443" y="3423"/>
                  <a:pt x="11851" y="5707"/>
                  <a:pt x="10682" y="7776"/>
                </a:cubicBezTo>
                <a:cubicBezTo>
                  <a:pt x="10012" y="8964"/>
                  <a:pt x="9216" y="9967"/>
                  <a:pt x="8351" y="10764"/>
                </a:cubicBezTo>
                <a:lnTo>
                  <a:pt x="8312" y="10800"/>
                </a:lnTo>
                <a:lnTo>
                  <a:pt x="0" y="10800"/>
                </a:lnTo>
                <a:lnTo>
                  <a:pt x="0" y="0"/>
                </a:ln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5" name="图片 4" descr="D:\meihua_service_cache\jpg/7b7ef78ed99fff7969b6166696933c03.jpg7b7ef78ed99fff7969b6166696933c03"/>
          <p:cNvPicPr>
            <a:picLocks noChangeAspect="1"/>
          </p:cNvPicPr>
          <p:nvPr>
            <p:custDataLst>
              <p:tags r:id="rId6"/>
            </p:custDataLst>
          </p:nvPr>
        </p:nvPicPr>
        <p:blipFill>
          <a:blip r:embed="rId7"/>
          <a:srcRect l="18750" r="18750"/>
          <a:stretch>
            <a:fillRect/>
          </a:stretch>
        </p:blipFill>
        <p:spPr>
          <a:xfrm>
            <a:off x="0" y="-55"/>
            <a:ext cx="7620063" cy="6858000"/>
          </a:xfrm>
          <a:custGeom>
            <a:avLst/>
            <a:gdLst/>
            <a:ahLst/>
            <a:cxnLst>
              <a:cxn ang="3">
                <a:pos x="hc" y="t"/>
              </a:cxn>
              <a:cxn ang="cd2">
                <a:pos x="l" y="vc"/>
              </a:cxn>
              <a:cxn ang="cd4">
                <a:pos x="hc" y="b"/>
              </a:cxn>
              <a:cxn ang="0">
                <a:pos x="r" y="vc"/>
              </a:cxn>
            </a:cxnLst>
            <a:rect l="l" t="t" r="r" b="b"/>
            <a:pathLst>
              <a:path w="12000" h="10800">
                <a:moveTo>
                  <a:pt x="0" y="0"/>
                </a:moveTo>
                <a:lnTo>
                  <a:pt x="11950" y="0"/>
                </a:lnTo>
                <a:lnTo>
                  <a:pt x="11952" y="10"/>
                </a:lnTo>
                <a:cubicBezTo>
                  <a:pt x="11980" y="305"/>
                  <a:pt x="11996" y="605"/>
                  <a:pt x="12000" y="910"/>
                </a:cubicBezTo>
                <a:lnTo>
                  <a:pt x="12000" y="966"/>
                </a:lnTo>
                <a:lnTo>
                  <a:pt x="12000" y="1157"/>
                </a:lnTo>
                <a:lnTo>
                  <a:pt x="11999" y="1254"/>
                </a:lnTo>
                <a:cubicBezTo>
                  <a:pt x="11964" y="3290"/>
                  <a:pt x="11395" y="5485"/>
                  <a:pt x="10271" y="7474"/>
                </a:cubicBezTo>
                <a:cubicBezTo>
                  <a:pt x="9493" y="8852"/>
                  <a:pt x="8539" y="9972"/>
                  <a:pt x="7504" y="10796"/>
                </a:cubicBezTo>
                <a:lnTo>
                  <a:pt x="7499" y="10800"/>
                </a:lnTo>
                <a:lnTo>
                  <a:pt x="0" y="10800"/>
                </a:lnTo>
                <a:lnTo>
                  <a:pt x="0" y="0"/>
                </a:lnTo>
                <a:close/>
              </a:path>
            </a:pathLst>
          </a:custGeom>
        </p:spPr>
      </p:pic>
      <p:sp>
        <p:nvSpPr>
          <p:cNvPr id="8" name="文本框 7"/>
          <p:cNvSpPr txBox="1"/>
          <p:nvPr>
            <p:custDataLst>
              <p:tags r:id="rId8"/>
            </p:custDataLst>
          </p:nvPr>
        </p:nvSpPr>
        <p:spPr>
          <a:xfrm>
            <a:off x="8077264" y="3078508"/>
            <a:ext cx="3657600" cy="1036320"/>
          </a:xfrm>
          <a:prstGeom prst="rect">
            <a:avLst/>
          </a:prstGeom>
          <a:noFill/>
        </p:spPr>
        <p:txBody>
          <a:bodyPr wrap="square" rtlCol="0" anchor="b">
            <a:noAutofit/>
          </a:bodyPr>
          <a:p>
            <a:pPr marL="0" indent="0" algn="l">
              <a:lnSpc>
                <a:spcPct val="100000"/>
              </a:lnSpc>
              <a:spcBef>
                <a:spcPts val="0"/>
              </a:spcBef>
              <a:spcAft>
                <a:spcPts val="0"/>
              </a:spcAft>
              <a:buSzPct val="100000"/>
              <a:buNone/>
            </a:pPr>
            <a:r>
              <a:rPr lang="zh-CN" altLang="en-US" sz="28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rPr>
              <a:t>出口证明及核销作废</a:t>
            </a:r>
            <a:endParaRPr lang="zh-CN" altLang="en-US" sz="2800" b="1" spc="300" dirty="0">
              <a:solidFill>
                <a:schemeClr val="accent1"/>
              </a:solidFill>
              <a:latin typeface="微软雅黑" panose="020B0503020204020204" pitchFamily="34" charset="-122"/>
              <a:ea typeface="微软雅黑" panose="020B0503020204020204" pitchFamily="34" charset="-122"/>
              <a:sym typeface="Constantia" panose="02030602050306030303" pitchFamily="18" charset="0"/>
            </a:endParaRPr>
          </a:p>
        </p:txBody>
      </p:sp>
      <p:sp>
        <p:nvSpPr>
          <p:cNvPr id="11" name="Title 6"/>
          <p:cNvSpPr txBox="1"/>
          <p:nvPr>
            <p:custDataLst>
              <p:tags r:id="rId9"/>
            </p:custDataLst>
          </p:nvPr>
        </p:nvSpPr>
        <p:spPr>
          <a:xfrm>
            <a:off x="8077264" y="4267235"/>
            <a:ext cx="3657600" cy="1676413"/>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800"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变化点：拟增加纳税人关于作废出口退（免）税证明申请</a:t>
            </a:r>
            <a:endParaRPr lang="zh-CN" altLang="en-US" sz="1800"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800"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作用：作废相关证明需要纳税人发起申请。</a:t>
            </a:r>
            <a:endParaRPr lang="zh-CN" altLang="en-US" sz="1800" spc="2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title"/>
            <p:custDataLst>
              <p:tags r:id="rId1"/>
            </p:custDataLst>
          </p:nvPr>
        </p:nvSpPr>
        <p:spPr>
          <a:xfrm>
            <a:off x="5786755" y="2860040"/>
            <a:ext cx="3206115" cy="1445895"/>
          </a:xfrm>
        </p:spPr>
        <p:txBody>
          <a:bodyPr>
            <a:normAutofit fontScale="90000"/>
          </a:bodyPr>
          <a:lstStyle/>
          <a:p>
            <a:r>
              <a:rPr lang="zh-CN" altLang="en-US" dirty="0"/>
              <a:t>其他类业务差异</a:t>
            </a:r>
            <a:endParaRPr lang="zh-CN" altLang="en-US" dirty="0"/>
          </a:p>
        </p:txBody>
      </p:sp>
      <p:sp>
        <p:nvSpPr>
          <p:cNvPr id="23" name="文本框 22"/>
          <p:cNvSpPr txBox="1"/>
          <p:nvPr>
            <p:custDataLst>
              <p:tags r:id="rId2"/>
            </p:custDataLst>
          </p:nvPr>
        </p:nvSpPr>
        <p:spPr>
          <a:xfrm>
            <a:off x="6086497" y="2090576"/>
            <a:ext cx="2606563" cy="769441"/>
          </a:xfrm>
          <a:prstGeom prst="rect">
            <a:avLst/>
          </a:prstGeom>
          <a:noFill/>
        </p:spPr>
        <p:txBody>
          <a:bodyPr wrap="square" rtlCol="0">
            <a:normAutofit fontScale="90000"/>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4400" b="0" i="0" u="none" strike="noStrike" kern="1200" cap="none" spc="0" normalizeH="0" noProof="0" dirty="0">
                <a:ln>
                  <a:noFill/>
                </a:ln>
                <a:solidFill>
                  <a:schemeClr val="accent2">
                    <a:lumMod val="50000"/>
                  </a:schemeClr>
                </a:solidFill>
                <a:effectLst/>
                <a:uLnTx/>
                <a:uFillTx/>
                <a:latin typeface="Arial" panose="020B0604020202020204" pitchFamily="34" charset="0"/>
                <a:ea typeface="微软雅黑" panose="020B0503020204020204" pitchFamily="34" charset="-122"/>
                <a:cs typeface="+mn-cs"/>
              </a:rPr>
              <a:t>第四章</a:t>
            </a:r>
            <a:endParaRPr kumimoji="0" lang="zh-CN" altLang="en-US" sz="4400" b="0" i="0" u="none" strike="noStrike" kern="1200" cap="none" spc="0" normalizeH="0" noProof="0" dirty="0">
              <a:ln>
                <a:noFill/>
              </a:ln>
              <a:solidFill>
                <a:schemeClr val="accent2">
                  <a:lumMod val="50000"/>
                </a:schemeClr>
              </a:solidFill>
              <a:effectLst/>
              <a:uLnTx/>
              <a:uFillTx/>
              <a:latin typeface="Arial" panose="020B0604020202020204" pitchFamily="34" charset="0"/>
              <a:ea typeface="微软雅黑" panose="020B0503020204020204" pitchFamily="34" charset="-122"/>
              <a:cs typeface="+mn-cs"/>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16" name="图片 15"/>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21" name="矩形 5"/>
          <p:cNvSpPr/>
          <p:nvPr>
            <p:custDataLst>
              <p:tags r:id="rId6"/>
            </p:custDataLst>
          </p:nvPr>
        </p:nvSpPr>
        <p:spPr>
          <a:xfrm>
            <a:off x="660287" y="1325886"/>
            <a:ext cx="10922000" cy="4815192"/>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5" name="矩形 4"/>
          <p:cNvSpPr/>
          <p:nvPr>
            <p:custDataLst>
              <p:tags r:id="rId7"/>
            </p:custDataLst>
          </p:nvPr>
        </p:nvSpPr>
        <p:spPr>
          <a:xfrm>
            <a:off x="8991551" y="6040161"/>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3"/>
          <p:cNvSpPr/>
          <p:nvPr>
            <p:custDataLst>
              <p:tags r:id="rId8"/>
            </p:custDataLst>
          </p:nvPr>
        </p:nvSpPr>
        <p:spPr>
          <a:xfrm>
            <a:off x="660602" y="1325569"/>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9"/>
            </p:custDataLst>
          </p:nvPr>
        </p:nvSpPr>
        <p:spPr>
          <a:xfrm>
            <a:off x="457155" y="152401"/>
            <a:ext cx="11277689" cy="609600"/>
          </a:xfrm>
          <a:prstGeom prst="rect">
            <a:avLst/>
          </a:prstGeom>
          <a:noFill/>
        </p:spPr>
        <p:txBody>
          <a:bodyPr wrap="square" lIns="63500" tIns="25400" rIns="63500" bIns="25400" rtlCol="0" anchor="ctr">
            <a:noAutofit/>
          </a:bodyPr>
          <a:p>
            <a:pPr marL="0" indent="0" algn="l">
              <a:lnSpc>
                <a:spcPct val="100000"/>
              </a:lnSpc>
              <a:spcBef>
                <a:spcPts val="0"/>
              </a:spcBef>
              <a:spcAft>
                <a:spcPts val="0"/>
              </a:spcAft>
              <a:buSzPct val="100000"/>
              <a:buNone/>
            </a:pPr>
            <a:r>
              <a:rPr lang="zh-CN" altLang="en-US" sz="3200" b="1" spc="300" dirty="0">
                <a:solidFill>
                  <a:schemeClr val="accent1">
                    <a:lumMod val="75000"/>
                  </a:schemeClr>
                </a:solidFill>
                <a:latin typeface="微软雅黑" panose="020B0503020204020204" pitchFamily="34" charset="-122"/>
                <a:ea typeface="微软雅黑" panose="020B0503020204020204" pitchFamily="34" charset="-122"/>
                <a:sym typeface="+mn-ea"/>
              </a:rPr>
              <a:t>一类企业申请</a:t>
            </a:r>
            <a:endParaRPr lang="zh-CN" altLang="en-US" sz="3200" b="1" spc="30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10"/>
            </p:custDataLst>
          </p:nvPr>
        </p:nvSpPr>
        <p:spPr>
          <a:xfrm>
            <a:off x="965087" y="1630686"/>
            <a:ext cx="10312464" cy="420622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变化点：</a:t>
            </a:r>
            <a:endParaRPr lang="zh-CN" altLang="en-US" sz="20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1" indent="-285750" algn="l" fontAlgn="ctr">
              <a:lnSpc>
                <a:spcPct val="130000"/>
              </a:lnSpc>
              <a:spcBef>
                <a:spcPts val="1000"/>
              </a:spcBef>
              <a:spcAft>
                <a:spcPts val="0"/>
              </a:spcAft>
              <a:buSzPct val="100000"/>
              <a:buFont typeface="Wingdings" panose="05000000000000000000" charset="0"/>
              <a:buChar char="l"/>
            </a:pPr>
            <a:r>
              <a:rPr sz="20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一类企业的申请受理流程，不再仅仅起到一个收取《报告》的作用。在受理申请后，真正作为一类企业评定的起点。</a:t>
            </a:r>
            <a:endParaRPr sz="20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1" indent="-285750" algn="l" fontAlgn="ctr">
              <a:lnSpc>
                <a:spcPct val="130000"/>
              </a:lnSpc>
              <a:spcBef>
                <a:spcPts val="1000"/>
              </a:spcBef>
              <a:spcAft>
                <a:spcPts val="0"/>
              </a:spcAft>
              <a:buSzPct val="100000"/>
              <a:buFont typeface="Wingdings" panose="05000000000000000000" charset="0"/>
              <a:buChar char="l"/>
            </a:pPr>
            <a:r>
              <a:rPr sz="20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后续触发的规则：</a:t>
            </a:r>
            <a:r>
              <a:rPr lang="zh-CN" altLang="en-US" sz="20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果纳税人在信用等级评定完成后至退税部门启动年度评定期间，申请一类企业评定的。完成受理后，启动单户评定流程，评定年度为其信用等级评定年度。（后续启动当年度全面评定时，有当年度评定结果的一类企业不再参与计算。）</a:t>
            </a:r>
            <a:endParaRPr lang="zh-CN" altLang="en-US" sz="2000"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userDrawn="1">
            <p:custDataLst>
              <p:tags r:id="rId1"/>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userDrawn="1">
            <p:custDataLst>
              <p:tags r:id="rId2"/>
            </p:custDataLst>
          </p:nvPr>
        </p:nvPicPr>
        <p:blipFill>
          <a:blip r:embed="rId3"/>
          <a:stretch>
            <a:fillRect/>
          </a:stretch>
        </p:blipFill>
        <p:spPr>
          <a:xfrm>
            <a:off x="11396980" y="36195"/>
            <a:ext cx="768985" cy="922020"/>
          </a:xfrm>
          <a:prstGeom prst="rect">
            <a:avLst/>
          </a:prstGeom>
        </p:spPr>
      </p:pic>
      <p:pic>
        <p:nvPicPr>
          <p:cNvPr id="4" name="图片 3"/>
          <p:cNvPicPr>
            <a:picLocks noChangeAspect="1"/>
          </p:cNvPicPr>
          <p:nvPr userDrawn="1">
            <p:custDataLst>
              <p:tags r:id="rId4"/>
            </p:custDataLst>
          </p:nvPr>
        </p:nvPicPr>
        <p:blipFill rotWithShape="1">
          <a:blip r:embed="rId5"/>
          <a:srcRect/>
          <a:stretch>
            <a:fillRect/>
          </a:stretch>
        </p:blipFill>
        <p:spPr>
          <a:xfrm rot="9124565">
            <a:off x="143510" y="5911215"/>
            <a:ext cx="591820" cy="1039495"/>
          </a:xfrm>
          <a:prstGeom prst="rect">
            <a:avLst/>
          </a:prstGeom>
        </p:spPr>
      </p:pic>
      <p:sp>
        <p:nvSpPr>
          <p:cNvPr id="18" name="矩形 11"/>
          <p:cNvSpPr/>
          <p:nvPr>
            <p:custDataLst>
              <p:tags r:id="rId6"/>
            </p:custDataLst>
          </p:nvPr>
        </p:nvSpPr>
        <p:spPr>
          <a:xfrm>
            <a:off x="1219316" y="1674232"/>
            <a:ext cx="9753368" cy="4059848"/>
          </a:xfrm>
          <a:prstGeom prst="rect">
            <a:avLst/>
          </a:prstGeom>
          <a:solidFill>
            <a:schemeClr val="lt2"/>
          </a:solidFill>
          <a:ln>
            <a:noFill/>
          </a:ln>
          <a:effectLst>
            <a:outerShdw blurRad="381000" dir="5400000" algn="ctr" rotWithShape="0">
              <a:schemeClr val="l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457155" y="15113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sym typeface="+mn-ea"/>
              </a:rPr>
              <a:t>复评申请</a:t>
            </a:r>
            <a:endParaRPr lang="zh-CN" altLang="en-US" sz="3200" b="1" spc="160" dirty="0">
              <a:solidFill>
                <a:schemeClr val="accent1">
                  <a:lumMod val="75000"/>
                </a:schemeClr>
              </a:solidFill>
              <a:latin typeface="微软雅黑" panose="020B0503020204020204" pitchFamily="34" charset="-122"/>
              <a:ea typeface="微软雅黑" panose="020B0503020204020204" pitchFamily="34" charset="-122"/>
              <a:sym typeface="+mn-ea"/>
            </a:endParaRPr>
          </a:p>
        </p:txBody>
      </p:sp>
      <p:sp>
        <p:nvSpPr>
          <p:cNvPr id="2" name="Title 6"/>
          <p:cNvSpPr txBox="1"/>
          <p:nvPr>
            <p:custDataLst>
              <p:tags r:id="rId8"/>
            </p:custDataLst>
          </p:nvPr>
        </p:nvSpPr>
        <p:spPr>
          <a:xfrm>
            <a:off x="1676520" y="2131436"/>
            <a:ext cx="8838959" cy="1232167"/>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18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出口企业因纳税信用级别、海关企业信用管理类别、外汇管理的分类管理等级等发生变化，或者对分类管理类别评定结果有异议的，可以书面向负责评定出口企业管理类别的税务机关提出重新评定管理类别。(2018年16号)</a:t>
            </a:r>
            <a:endParaRPr kumimoji="0" lang="zh-CN" altLang="en-US" sz="18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Title 6"/>
          <p:cNvSpPr txBox="1"/>
          <p:nvPr>
            <p:custDataLst>
              <p:tags r:id="rId9"/>
            </p:custDataLst>
          </p:nvPr>
        </p:nvSpPr>
        <p:spPr>
          <a:xfrm>
            <a:off x="1676520" y="3434087"/>
            <a:ext cx="8838953" cy="184278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出口企业相关情形发生变更并申请调整管理类别的，主管税务机关应按照有关规定及时开展评定工作。</a:t>
            </a:r>
            <a:endParaRPr lang="zh-CN" altLang="en-US" sz="20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新系统增加了出口企业分类管理复评申请流程</a:t>
            </a:r>
            <a:endParaRPr lang="zh-CN" altLang="en-US" sz="20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p:txBody>
          <a:bodyPr/>
          <a:lstStyle/>
          <a:p>
            <a:r>
              <a:rPr lang="zh-CN" altLang="en-US" dirty="0"/>
              <a:t>感谢观看</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00.xml><?xml version="1.0" encoding="utf-8"?>
<p:tagLst xmlns:p="http://schemas.openxmlformats.org/presentationml/2006/main">
  <p:tag name="KSO_WM_SLIDE_ID" val="custom20202822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822"/>
  <p:tag name="KSO_WM_SLIDE_LAYOUT" val="a_f"/>
  <p:tag name="KSO_WM_SLIDE_LAYOUT_CNT" val="1_1"/>
  <p:tag name="KSO_WM_TEMPLATE_MASTER_TYPE" val="1"/>
  <p:tag name="KSO_WM_TEMPLATE_COLOR_TYPE" val="1"/>
</p:tagLst>
</file>

<file path=ppt/tags/tag1001.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822_7*a*1"/>
  <p:tag name="KSO_WM_TEMPLATE_CATEGORY" val="custom"/>
  <p:tag name="KSO_WM_TEMPLATE_INDEX" val="20202822"/>
  <p:tag name="KSO_WM_UNIT_LAYERLEVEL" val="1"/>
  <p:tag name="KSO_WM_TAG_VERSION" val="1.0"/>
  <p:tag name="KSO_WM_BEAUTIFY_FLAG" val="#wm#"/>
</p:tagLst>
</file>

<file path=ppt/tags/tag1002.xml><?xml version="1.0" encoding="utf-8"?>
<p:tagLst xmlns:p="http://schemas.openxmlformats.org/presentationml/2006/main">
  <p:tag name="KSO_WM_UNIT_PLACING_PICTURE_USER_VIEWPORT" val="{&quot;height&quot;:5617.5007874015746,&quot;width&quot;:12720}"/>
</p:tagLst>
</file>

<file path=ppt/tags/tag1003.xml><?xml version="1.0" encoding="utf-8"?>
<p:tagLst xmlns:p="http://schemas.openxmlformats.org/presentationml/2006/main">
  <p:tag name="KSO_WM_SLIDE_ID" val="custom20202822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822"/>
  <p:tag name="KSO_WM_SLIDE_LAYOUT" val="a_f"/>
  <p:tag name="KSO_WM_SLIDE_LAYOUT_CNT" val="1_1"/>
  <p:tag name="KSO_WM_TEMPLATE_MASTER_TYPE" val="1"/>
  <p:tag name="KSO_WM_TEMPLATE_COLOR_TYPE" val="1"/>
</p:tagLst>
</file>

<file path=ppt/tags/tag1004.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822_7*a*1"/>
  <p:tag name="KSO_WM_TEMPLATE_CATEGORY" val="custom"/>
  <p:tag name="KSO_WM_TEMPLATE_INDEX" val="20202822"/>
  <p:tag name="KSO_WM_UNIT_LAYERLEVEL" val="1"/>
  <p:tag name="KSO_WM_TAG_VERSION" val="1.0"/>
  <p:tag name="KSO_WM_BEAUTIFY_FLAG" val="#wm#"/>
</p:tagLst>
</file>

<file path=ppt/tags/tag1005.xml><?xml version="1.0" encoding="utf-8"?>
<p:tagLst xmlns:p="http://schemas.openxmlformats.org/presentationml/2006/main">
  <p:tag name="KSO_WM_SLIDE_ID" val="custom20202822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822"/>
  <p:tag name="KSO_WM_SLIDE_LAYOUT" val="a_f"/>
  <p:tag name="KSO_WM_SLIDE_LAYOUT_CNT" val="1_1"/>
  <p:tag name="KSO_WM_TEMPLATE_MASTER_TYPE" val="1"/>
  <p:tag name="KSO_WM_TEMPLATE_COLOR_TYPE" val="1"/>
</p:tagLst>
</file>

<file path=ppt/tags/tag1006.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822_7*a*1"/>
  <p:tag name="KSO_WM_TEMPLATE_CATEGORY" val="custom"/>
  <p:tag name="KSO_WM_TEMPLATE_INDEX" val="20202822"/>
  <p:tag name="KSO_WM_UNIT_LAYERLEVEL" val="1"/>
  <p:tag name="KSO_WM_TAG_VERSION" val="1.0"/>
  <p:tag name="KSO_WM_BEAUTIFY_FLAG" val="#wm#"/>
</p:tagLst>
</file>

<file path=ppt/tags/tag1007.xml><?xml version="1.0" encoding="utf-8"?>
<p:tagLst xmlns:p="http://schemas.openxmlformats.org/presentationml/2006/main">
  <p:tag name="KSO_WM_SLIDE_ID" val="custom20202822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822"/>
  <p:tag name="KSO_WM_SLIDE_LAYOUT" val="a_f"/>
  <p:tag name="KSO_WM_SLIDE_LAYOUT_CNT" val="1_1"/>
  <p:tag name="KSO_WM_TEMPLATE_MASTER_TYPE" val="1"/>
  <p:tag name="KSO_WM_TEMPLATE_COLOR_TYPE" val="1"/>
</p:tagLst>
</file>

<file path=ppt/tags/tag1008.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822_7*a*1"/>
  <p:tag name="KSO_WM_TEMPLATE_CATEGORY" val="custom"/>
  <p:tag name="KSO_WM_TEMPLATE_INDEX" val="20202822"/>
  <p:tag name="KSO_WM_UNIT_LAYERLEVEL" val="1"/>
  <p:tag name="KSO_WM_TAG_VERSION" val="1.0"/>
  <p:tag name="KSO_WM_BEAUTIFY_FLAG" val="#wm#"/>
</p:tagLst>
</file>

<file path=ppt/tags/tag1009.xml><?xml version="1.0" encoding="utf-8"?>
<p:tagLst xmlns:p="http://schemas.openxmlformats.org/presentationml/2006/main">
  <p:tag name="KSO_WM_SLIDE_ID" val="custom20202822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822"/>
  <p:tag name="KSO_WM_SLIDE_LAYOUT" val="a_f"/>
  <p:tag name="KSO_WM_SLIDE_LAYOUT_CNT" val="1_1"/>
  <p:tag name="KSO_WM_TEMPLATE_MASTER_TYPE" val="1"/>
  <p:tag name="KSO_WM_TEMPLATE_COLOR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715_1*i*1"/>
  <p:tag name="KSO_WM_TEMPLATE_CATEGORY" val="diagram"/>
  <p:tag name="KSO_WM_TEMPLATE_INDEX" val="20212715"/>
  <p:tag name="KSO_WM_UNIT_LAYERLEVEL" val="1"/>
  <p:tag name="KSO_WM_TAG_VERSION" val="1.0"/>
  <p:tag name="KSO_WM_BEAUTIFY_FLAG" val="#wm#"/>
  <p:tag name="KSO_WM_UNIT_BLOCK" val="0"/>
  <p:tag name="KSO_WM_UNIT_SM_LIMIT_TYPE" val="1"/>
  <p:tag name="KSO_WM_UNIT_DEC_AREA_ID" val="3c4afa0b5caa43f38b74808b5513ba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732fc90ff15d9a40f82b5f"/>
  <p:tag name="KSO_WM_TEMPLATE_ASSEMBLE_GROUPID" val="5f732fc90ff15d9a40f82b5f"/>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15_1*i*2"/>
  <p:tag name="KSO_WM_TEMPLATE_CATEGORY" val="diagram"/>
  <p:tag name="KSO_WM_TEMPLATE_INDEX" val="20212715"/>
  <p:tag name="KSO_WM_UNIT_LAYERLEVEL" val="1"/>
  <p:tag name="KSO_WM_TAG_VERSION" val="1.0"/>
  <p:tag name="KSO_WM_BEAUTIFY_FLAG" val="#wm#"/>
  <p:tag name="KSO_WM_UNIT_BLOCK" val="0"/>
  <p:tag name="KSO_WM_UNIT_SM_LIMIT_TYPE" val="1"/>
  <p:tag name="KSO_WM_UNIT_DEC_AREA_ID" val="15e80c0773834399a13599e7935624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732fc90ff15d9a40f82b5f"/>
  <p:tag name="KSO_WM_TEMPLATE_ASSEMBLE_GROUPID" val="5f732fc90ff15d9a40f82b5f"/>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715_1*i*3"/>
  <p:tag name="KSO_WM_TEMPLATE_CATEGORY" val="diagram"/>
  <p:tag name="KSO_WM_TEMPLATE_INDEX" val="20212715"/>
  <p:tag name="KSO_WM_UNIT_LAYERLEVEL" val="1"/>
  <p:tag name="KSO_WM_TAG_VERSION" val="1.0"/>
  <p:tag name="KSO_WM_BEAUTIFY_FLAG" val="#wm#"/>
  <p:tag name="KSO_WM_UNIT_BLOCK" val="0"/>
  <p:tag name="KSO_WM_UNIT_SM_LIMIT_TYPE" val="1"/>
  <p:tag name="KSO_WM_UNIT_DEC_AREA_ID" val="e2649454f1f349029e6f455142f4ee7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732fc90ff15d9a40f82b5f"/>
  <p:tag name="KSO_WM_TEMPLATE_ASSEMBLE_GROUPID" val="5f732fc90ff15d9a40f82b5f"/>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715_1*i*4"/>
  <p:tag name="KSO_WM_TEMPLATE_CATEGORY" val="diagram"/>
  <p:tag name="KSO_WM_TEMPLATE_INDEX" val="20212715"/>
  <p:tag name="KSO_WM_UNIT_LAYERLEVEL" val="1"/>
  <p:tag name="KSO_WM_TAG_VERSION" val="1.0"/>
  <p:tag name="KSO_WM_BEAUTIFY_FLAG" val="#wm#"/>
  <p:tag name="KSO_WM_UNIT_BLOCK" val="0"/>
  <p:tag name="KSO_WM_UNIT_SM_LIMIT_TYPE" val="1"/>
  <p:tag name="KSO_WM_UNIT_DEC_AREA_ID" val="eb7849fb6e2d4740bbea23af9915087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5f732fc90ff15d9a40f82b5f"/>
  <p:tag name="KSO_WM_TEMPLATE_ASSEMBLE_GROUPID" val="5f732fc90ff15d9a40f82b5f"/>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2715_1*i*5"/>
  <p:tag name="KSO_WM_TEMPLATE_CATEGORY" val="diagram"/>
  <p:tag name="KSO_WM_TEMPLATE_INDEX" val="20212715"/>
  <p:tag name="KSO_WM_UNIT_LAYERLEVEL" val="1"/>
  <p:tag name="KSO_WM_TAG_VERSION" val="1.0"/>
  <p:tag name="KSO_WM_BEAUTIFY_FLAG" val="#wm#"/>
  <p:tag name="KSO_WM_UNIT_BLOCK" val="0"/>
  <p:tag name="KSO_WM_UNIT_SM_LIMIT_TYPE" val="1"/>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1a4e3747e3ea6e293b256"/>
  <p:tag name="KSO_WM_CHIP_XID" val="5f71a4e3747e3ea6e293b257"/>
  <p:tag name="KSO_WM_UNIT_TEXT_FILL_FORE_SCHEMECOLOR_INDEX_BRIGHTNESS" val="0"/>
  <p:tag name="KSO_WM_UNIT_TEXT_FILL_FORE_SCHEMECOLOR_INDEX" val="13"/>
  <p:tag name="KSO_WM_UNIT_TEXT_FILL_TYPE" val="1"/>
  <p:tag name="KSO_WM_UNIT_VALUE" val="4"/>
  <p:tag name="KSO_WM_TEMPLATE_ASSEMBLE_XID" val="5f732fc90ff15d9a40f82b5f"/>
  <p:tag name="KSO_WM_TEMPLATE_ASSEMBLE_GROUPID" val="5f732fc90ff15d9a40f82b5f"/>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2715_1*i*6"/>
  <p:tag name="KSO_WM_TEMPLATE_CATEGORY" val="diagram"/>
  <p:tag name="KSO_WM_TEMPLATE_INDEX" val="20212715"/>
  <p:tag name="KSO_WM_UNIT_LAYERLEVEL" val="1"/>
  <p:tag name="KSO_WM_TAG_VERSION" val="1.0"/>
  <p:tag name="KSO_WM_BEAUTIFY_FLAG" val="#wm#"/>
  <p:tag name="KSO_WM_UNIT_BLOCK" val="0"/>
  <p:tag name="KSO_WM_UNIT_SM_LIMIT_TYPE" val="1"/>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5f732fc90ff15d9a40f82b5f"/>
  <p:tag name="KSO_WM_TEMPLATE_ASSEMBLE_GROUPID" val="5f732fc90ff15d9a40f82b5f"/>
</p:tagLst>
</file>

<file path=ppt/tags/tag1018.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715_1*a*1"/>
  <p:tag name="KSO_WM_TEMPLATE_CATEGORY" val="diagram"/>
  <p:tag name="KSO_WM_TEMPLATE_INDEX" val="20212715"/>
  <p:tag name="KSO_WM_UNIT_LAYERLEVEL" val="1"/>
  <p:tag name="KSO_WM_TAG_VERSION" val="1.0"/>
  <p:tag name="KSO_WM_BEAUTIFY_FLAG" val="#wm#"/>
  <p:tag name="KSO_WM_CHIP_GROUPID" val="5f461bcef3f92eac738049c8"/>
  <p:tag name="KSO_WM_CHIP_XID" val="5f461bcef3f92eac738049c9"/>
  <p:tag name="KSO_WM_UNIT_DEC_AREA_ID" val="5a4f1f22609447f198967314bb894b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f8fe24f7695b40c98472b4323149e6b3"/>
  <p:tag name="KSO_WM_UNIT_TEXT_FILL_FORE_SCHEMECOLOR_INDEX_BRIGHTNESS" val="0"/>
  <p:tag name="KSO_WM_UNIT_TEXT_FILL_FORE_SCHEMECOLOR_INDEX" val="13"/>
  <p:tag name="KSO_WM_UNIT_TEXT_FILL_TYPE" val="1"/>
  <p:tag name="KSO_WM_TEMPLATE_ASSEMBLE_XID" val="5f732fc90ff15d9a40f82b5f"/>
  <p:tag name="KSO_WM_TEMPLATE_ASSEMBLE_GROUPID" val="5f732fc90ff15d9a40f82b5f"/>
  <p:tag name="KSO_WM_TAG_Front_Size" val=""/>
  <p:tag name="KSO_WM_TAG_Backgroup_Id" val=""/>
  <p:tag name="KSO_WM_TAG_Backgroup_Size" val=""/>
  <p:tag name="KSO_WM_TAG_Zoder_Position" val=""/>
</p:tagLst>
</file>

<file path=ppt/tags/tag1019.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30"/>
  <p:tag name="KSO_WM_UNIT_HIGHLIGHT" val="0"/>
  <p:tag name="KSO_WM_UNIT_COMPATIBLE" val="0"/>
  <p:tag name="KSO_WM_UNIT_DIAGRAM_ISNUMVISUAL" val="0"/>
  <p:tag name="KSO_WM_UNIT_DIAGRAM_ISREFERUNIT" val="0"/>
  <p:tag name="KSO_WM_UNIT_TYPE" val="b"/>
  <p:tag name="KSO_WM_UNIT_INDEX" val="1"/>
  <p:tag name="KSO_WM_UNIT_ID" val="diagram20212715_1*b*1"/>
  <p:tag name="KSO_WM_TEMPLATE_CATEGORY" val="diagram"/>
  <p:tag name="KSO_WM_TEMPLATE_INDEX" val="20212715"/>
  <p:tag name="KSO_WM_UNIT_LAYERLEVEL" val="1"/>
  <p:tag name="KSO_WM_TAG_VERSION" val="1.0"/>
  <p:tag name="KSO_WM_BEAUTIFY_FLAG" val="#wm#"/>
  <p:tag name="KSO_WM_CHIP_GROUPID" val="5f461bcef3f92eac738049c8"/>
  <p:tag name="KSO_WM_CHIP_XID" val="5f461bcef3f92eac738049c9"/>
  <p:tag name="KSO_WM_UNIT_DEC_AREA_ID" val="e403f74f02124e798fccc0a23a93f89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m&quot;,&quot;fill_mode&quot;:&quot;full&quot;,&quot;sacle_strategy&quot;:&quot;smart&quot;}"/>
  <p:tag name="KSO_WM_ASSEMBLE_CHIP_INDEX" val="f8fe24f7695b40c98472b4323149e6b3"/>
  <p:tag name="KSO_WM_UNIT_TEXT_FILL_FORE_SCHEMECOLOR_INDEX_BRIGHTNESS" val="-0.5"/>
  <p:tag name="KSO_WM_UNIT_TEXT_FILL_FORE_SCHEMECOLOR_INDEX" val="14"/>
  <p:tag name="KSO_WM_UNIT_TEXT_FILL_TYPE" val="1"/>
  <p:tag name="KSO_WM_TEMPLATE_ASSEMBLE_XID" val="5f732fc90ff15d9a40f82b5f"/>
  <p:tag name="KSO_WM_TEMPLATE_ASSEMBLE_GROUPID" val="5f732fc90ff15d9a40f82b5f"/>
  <p:tag name="KSO_WM_TAG_Front_Size" val=""/>
  <p:tag name="KSO_WM_TAG_Backgroup_Id" val=""/>
  <p:tag name="KSO_WM_TAG_Backgroup_Size" val=""/>
  <p:tag name="KSO_WM_TAG_Zoder_Position" val=""/>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20.xml><?xml version="1.0" encoding="utf-8"?>
<p:tagLst xmlns:p="http://schemas.openxmlformats.org/presentationml/2006/main">
  <p:tag name="KSO_WM_UNIT_SUBTYPE" val="a"/>
  <p:tag name="KSO_WM_UNIT_PRESET_TEXT" val="单击此处输入您的正文，文字是您思想的提炼，为了最终演示的良好效果，请尽量言简意赅的阐述观点。"/>
  <p:tag name="KSO_WM_UNIT_NOCLEAR" val="0"/>
  <p:tag name="KSO_WM_UNIT_VALUE" val="57"/>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780_2*m_h_f*1_1_1"/>
  <p:tag name="KSO_WM_TEMPLATE_CATEGORY" val="diagram"/>
  <p:tag name="KSO_WM_TEMPLATE_INDEX" val="20205780"/>
  <p:tag name="KSO_WM_UNIT_LAYERLEVEL" val="1_1_1"/>
  <p:tag name="KSO_WM_TAG_VERSION" val="1.0"/>
  <p:tag name="KSO_WM_BEAUTIFY_FLAG" val="#wm#"/>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5780_2*m_h_i*1_1_3"/>
  <p:tag name="KSO_WM_TEMPLATE_CATEGORY" val="diagram"/>
  <p:tag name="KSO_WM_TEMPLATE_INDEX" val="20205780"/>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5780_2*m_h_i*1_1_1"/>
  <p:tag name="KSO_WM_TEMPLATE_CATEGORY" val="diagram"/>
  <p:tag name="KSO_WM_TEMPLATE_INDEX" val="20205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5780_2*m_h_i*1_1_4"/>
  <p:tag name="KSO_WM_TEMPLATE_CATEGORY" val="diagram"/>
  <p:tag name="KSO_WM_TEMPLATE_INDEX" val="20205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205780_2*m_h_i*1_1_2"/>
  <p:tag name="KSO_WM_TEMPLATE_CATEGORY" val="diagram"/>
  <p:tag name="KSO_WM_TEMPLATE_INDEX" val="20205780"/>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5"/>
  <p:tag name="KSO_WM_UNIT_TEXT_FILL_TYPE" val="1"/>
</p:tagLst>
</file>

<file path=ppt/tags/tag1025.xml><?xml version="1.0" encoding="utf-8"?>
<p:tagLst xmlns:p="http://schemas.openxmlformats.org/presentationml/2006/main">
  <p:tag name="KSO_WM_UNIT_SUBTYPE" val="a"/>
  <p:tag name="KSO_WM_UNIT_PRESET_TEXT" val="单击此处输入您的正文，文字是您思想的提炼，为了最终演示的良好效果，请尽量言简意赅的阐述观点。"/>
  <p:tag name="KSO_WM_UNIT_NOCLEAR" val="0"/>
  <p:tag name="KSO_WM_UNIT_VALUE" val="57"/>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780_2*m_h_f*1_2_1"/>
  <p:tag name="KSO_WM_TEMPLATE_CATEGORY" val="diagram"/>
  <p:tag name="KSO_WM_TEMPLATE_INDEX" val="20205780"/>
  <p:tag name="KSO_WM_UNIT_LAYERLEVEL" val="1_1_1"/>
  <p:tag name="KSO_WM_TAG_VERSION" val="1.0"/>
  <p:tag name="KSO_WM_BEAUTIFY_FLAG" val="#wm#"/>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780_2*m_h_i*1_2_3"/>
  <p:tag name="KSO_WM_TEMPLATE_CATEGORY" val="diagram"/>
  <p:tag name="KSO_WM_TEMPLATE_INDEX" val="20205780"/>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5780_2*m_h_i*1_2_1"/>
  <p:tag name="KSO_WM_TEMPLATE_CATEGORY" val="diagram"/>
  <p:tag name="KSO_WM_TEMPLATE_INDEX" val="20205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6"/>
  <p:tag name="KSO_WM_UNIT_LINE_FILL_TYPE" val="2"/>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5780_2*m_h_i*1_2_4"/>
  <p:tag name="KSO_WM_TEMPLATE_CATEGORY" val="diagram"/>
  <p:tag name="KSO_WM_TEMPLATE_INDEX" val="20205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4"/>
  <p:tag name="KSO_WM_UNIT_TEXT_FILL_TYPE" val="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05780_2*m_h_i*1_2_2"/>
  <p:tag name="KSO_WM_TEMPLATE_CATEGORY" val="diagram"/>
  <p:tag name="KSO_WM_TEMPLATE_INDEX" val="20205780"/>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6"/>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30.xml><?xml version="1.0" encoding="utf-8"?>
<p:tagLst xmlns:p="http://schemas.openxmlformats.org/presentationml/2006/main">
  <p:tag name="KSO_WM_UNIT_SUBTYPE" val="a"/>
  <p:tag name="KSO_WM_UNIT_PRESET_TEXT" val="单击此处输入您的正文，文字是您思想的提炼，为了最终演示的良好效果，请尽量言简意赅的阐述观点。"/>
  <p:tag name="KSO_WM_UNIT_NOCLEAR" val="0"/>
  <p:tag name="KSO_WM_UNIT_VALUE" val="57"/>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780_2*m_h_f*1_3_1"/>
  <p:tag name="KSO_WM_TEMPLATE_CATEGORY" val="diagram"/>
  <p:tag name="KSO_WM_TEMPLATE_INDEX" val="20205780"/>
  <p:tag name="KSO_WM_UNIT_LAYERLEVEL" val="1_1_1"/>
  <p:tag name="KSO_WM_TAG_VERSION" val="1.0"/>
  <p:tag name="KSO_WM_BEAUTIFY_FLAG" val="#wm#"/>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5780_2*m_h_i*1_3_1"/>
  <p:tag name="KSO_WM_TEMPLATE_CATEGORY" val="diagram"/>
  <p:tag name="KSO_WM_TEMPLATE_INDEX" val="20205780"/>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5780_2*m_h_i*1_3_4"/>
  <p:tag name="KSO_WM_TEMPLATE_CATEGORY" val="diagram"/>
  <p:tag name="KSO_WM_TEMPLATE_INDEX" val="20205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7"/>
  <p:tag name="KSO_WM_UNIT_LINE_FILL_TYPE" val="2"/>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5780_2*m_h_i*1_3_3"/>
  <p:tag name="KSO_WM_TEMPLATE_CATEGORY" val="diagram"/>
  <p:tag name="KSO_WM_TEMPLATE_INDEX" val="20205780"/>
  <p:tag name="KSO_WM_UNIT_LAYERLEVEL" val="1_1_1"/>
  <p:tag name="KSO_WM_TAG_VERSION" val="1.0"/>
  <p:tag name="KSO_WM_BEAUTIFY_FLAG" val="#wm#"/>
  <p:tag name="KSO_WM_UNIT_USESOURCEFORMAT_APPLY"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20205780_2*m_h_i*1_3_2"/>
  <p:tag name="KSO_WM_TEMPLATE_CATEGORY" val="diagram"/>
  <p:tag name="KSO_WM_TEMPLATE_INDEX" val="20205780"/>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7"/>
  <p:tag name="KSO_WM_UNIT_TEXT_FILL_TYPE" val="1"/>
</p:tagLst>
</file>

<file path=ppt/tags/tag1035.xml><?xml version="1.0" encoding="utf-8"?>
<p:tagLst xmlns:p="http://schemas.openxmlformats.org/presentationml/2006/main">
  <p:tag name="KSO_WM_SLIDE_ID" val="diagram20212715_1"/>
  <p:tag name="KSO_WM_TEMPLATE_SUBCATEGORY" val="21"/>
  <p:tag name="KSO_WM_SLIDE_TYPE" val="text"/>
  <p:tag name="KSO_WM_SLIDE_SUBTYPE" val="picTxt"/>
  <p:tag name="KSO_WM_SLIDE_ITEM_CNT" val="0"/>
  <p:tag name="KSO_WM_SLIDE_INDEX" val="1"/>
  <p:tag name="KSO_WM_SLIDE_SIZE" val="912*490"/>
  <p:tag name="KSO_WM_SLIDE_POSITION" val="0*48"/>
  <p:tag name="KSO_WM_TAG_VERSION" val="1.0"/>
  <p:tag name="KSO_WM_BEAUTIFY_FLAG" val="#wm#"/>
  <p:tag name="KSO_WM_TEMPLATE_CATEGORY" val="diagram"/>
  <p:tag name="KSO_WM_TEMPLATE_INDEX" val="20212715"/>
  <p:tag name="KSO_WM_SLIDE_LAYOUT" val="a_b_d"/>
  <p:tag name="KSO_WM_SLIDE_LAYOUT_CNT" val="1_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direction&quot;:1,&quot;id&quot;:&quot;2020-09-29T21:01:07&quot;,&quot;maxSize&quot;:{&quot;size1&quot;:46.299614560260096},&quot;minSize&quot;:{&quot;size1&quot;:35.0996145602601},&quot;normalSize&quot;:{&quot;size1&quot;:46.29951039359343},&quot;subLayout&quot;:[{&quot;id&quot;:&quot;2020-09-29T21:01:07&quot;,&quot;margin&quot;:{&quot;bottom&quot;:5.1150002479553223,&quot;left&quot;:1.6929999589920044,&quot;right&quot;:0.026000002399086952,&quot;top&quot;:5.9270000457763672},&quot;type&quot;:0},{&quot;id&quot;:&quot;2020-09-29T21:01:07&quot;,&quot;margin&quot;:{&quot;bottom&quot;:1.6929999589920044,&quot;left&quot;:1.6670000553131104,&quot;right&quot;:1.6929999589920044,&quot;top&quot;:3.3870000839233398},&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CHIP_FILLPROP" val="[[{&quot;text_align&quot;:&quot;lm&quot;,&quot;text_direction&quot;:&quot;horizontal&quot;,&quot;support_big_font&quot;:false,&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fill_id&quot;:&quot;c7046210fc6c4d52a930c2f23713b1af&quot;,&quot;fill_align&quot;:&quot;cm&quot;,&quot;chip_types&quot;:[&quot;diagram&quot;,&quot;picture&quot;,&quot;chart&quot;,&quot;table&quot;,&quot;video&quot;]}]]"/>
  <p:tag name="KSO_WM_CHIP_DECFILLPROP" val="[]"/>
  <p:tag name="KSO_WM_CHIP_GROUPID" val="5f71a4e3747e3ea6e293b256"/>
  <p:tag name="KSO_WM_SLIDE_BK_DARK_LIGHT" val="2"/>
  <p:tag name="KSO_WM_SLIDE_BACKGROUND_TYPE" val="general"/>
  <p:tag name="KSO_WM_SLIDE_SUPPORT_FEATURE_TYPE" val="3"/>
  <p:tag name="KSO_WM_TEMPLATE_ASSEMBLE_XID" val="5f732fc90ff15d9a40f82b5f"/>
  <p:tag name="KSO_WM_TEMPLATE_ASSEMBLE_GROUPID" val="5f732fc90ff15d9a40f82b5f"/>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039.xml><?xml version="1.0" encoding="utf-8"?>
<p:tagLst xmlns:p="http://schemas.openxmlformats.org/presentationml/2006/main">
  <p:tag name="KSO_WM_UNIT_BLOCK" val="0"/>
  <p:tag name="KSO_WM_UNIT_SM_LIMIT_TYPE" val="2"/>
  <p:tag name="KSO_WM_UNIT_DEC_AREA_ID" val="240ed22995af4b4cb388fdbfc427bc8e"/>
  <p:tag name="KSO_WM_UNIT_HIGHLIGHT" val="0"/>
  <p:tag name="KSO_WM_UNIT_COMPATIBLE" val="0"/>
  <p:tag name="KSO_WM_UNIT_DIAGRAM_ISNUMVISUAL" val="0"/>
  <p:tag name="KSO_WM_UNIT_DIAGRAM_ISREFERUNIT" val="0"/>
  <p:tag name="KSO_WM_UNIT_TYPE" val="i"/>
  <p:tag name="KSO_WM_UNIT_INDEX" val="2"/>
  <p:tag name="KSO_WM_UNIT_ID" val="diagram20207361_1*i*2"/>
  <p:tag name="KSO_WM_TEMPLATE_CATEGORY" val="diagram"/>
  <p:tag name="KSO_WM_TEMPLATE_INDEX" val="20207361"/>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31cf3b3ce46047609351528ea3dedafa&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5f48a2c2f3f92eac73830e1e"/>
  <p:tag name="KSO_WM_TEMPLATE_ASSEMBLE_GROUPID" val="5f48a2c2f3f92eac73830e1e"/>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40.xml><?xml version="1.0" encoding="utf-8"?>
<p:tagLst xmlns:p="http://schemas.openxmlformats.org/presentationml/2006/main">
  <p:tag name="KSO_WM_UNIT_BLOCK" val="0"/>
  <p:tag name="KSO_WM_UNIT_SM_LIMIT_TYPE" val="0"/>
  <p:tag name="KSO_WM_UNIT_DEC_AREA_ID" val="a55ae94511934cef946998ae74493696"/>
  <p:tag name="KSO_WM_UNIT_HIGHLIGHT" val="0"/>
  <p:tag name="KSO_WM_UNIT_COMPATIBLE" val="0"/>
  <p:tag name="KSO_WM_UNIT_DIAGRAM_ISNUMVISUAL" val="0"/>
  <p:tag name="KSO_WM_UNIT_DIAGRAM_ISREFERUNIT" val="0"/>
  <p:tag name="KSO_WM_UNIT_TYPE" val="i"/>
  <p:tag name="KSO_WM_UNIT_INDEX" val="3"/>
  <p:tag name="KSO_WM_UNIT_ID" val="diagram20207361_1*i*3"/>
  <p:tag name="KSO_WM_TEMPLATE_CATEGORY" val="diagram"/>
  <p:tag name="KSO_WM_TEMPLATE_INDEX" val="20207361"/>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240ed22995af4b4cb388fdbfc427bc8e&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5f48a2c2f3f92eac73830e1e"/>
  <p:tag name="KSO_WM_TEMPLATE_ASSEMBLE_GROUPID" val="5f48a2c2f3f92eac73830e1e"/>
</p:tagLst>
</file>

<file path=ppt/tags/tag1041.xml><?xml version="1.0" encoding="utf-8"?>
<p:tagLst xmlns:p="http://schemas.openxmlformats.org/presentationml/2006/main">
  <p:tag name="KSO_WM_UNIT_BLOCK" val="0"/>
  <p:tag name="KSO_WM_UNIT_SM_LIMIT_TYPE" val="0"/>
  <p:tag name="KSO_WM_UNIT_DEC_AREA_ID" val="8ad385671b774b15b0dd7a80318ce7fe"/>
  <p:tag name="KSO_WM_UNIT_HIGHLIGHT" val="0"/>
  <p:tag name="KSO_WM_UNIT_COMPATIBLE" val="0"/>
  <p:tag name="KSO_WM_UNIT_DIAGRAM_ISNUMVISUAL" val="0"/>
  <p:tag name="KSO_WM_UNIT_DIAGRAM_ISREFERUNIT" val="0"/>
  <p:tag name="KSO_WM_UNIT_TYPE" val="i"/>
  <p:tag name="KSO_WM_UNIT_INDEX" val="4"/>
  <p:tag name="KSO_WM_UNIT_ID" val="diagram20207361_1*i*4"/>
  <p:tag name="KSO_WM_TEMPLATE_CATEGORY" val="diagram"/>
  <p:tag name="KSO_WM_TEMPLATE_INDEX" val="20207361"/>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240ed22995af4b4cb388fdbfc427bc8e&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5f48a2c2f3f92eac73830e1e"/>
  <p:tag name="KSO_WM_TEMPLATE_ASSEMBLE_GROUPID" val="5f48a2c2f3f92eac73830e1e"/>
</p:tagLst>
</file>

<file path=ppt/tags/tag104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1_1*a*1"/>
  <p:tag name="KSO_WM_TEMPLATE_CATEGORY" val="diagram"/>
  <p:tag name="KSO_WM_TEMPLATE_INDEX" val="2020736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a383e3afd7b04175a42acb73ca11ef0d"/>
  <p:tag name="KSO_WM_ASSEMBLE_CHIP_INDEX" val="ab2c2a6ffc294c958b3c27ed119b3b16"/>
  <p:tag name="KSO_WM_UNIT_TEXT_FILL_FORE_SCHEMECOLOR_INDEX_BRIGHTNESS" val="0"/>
  <p:tag name="KSO_WM_UNIT_TEXT_FILL_FORE_SCHEMECOLOR_INDEX" val="13"/>
  <p:tag name="KSO_WM_UNIT_TEXT_FILL_TYPE" val="1"/>
  <p:tag name="KSO_WM_TEMPLATE_ASSEMBLE_XID" val="5f48a2c2f3f92eac73830e1e"/>
  <p:tag name="KSO_WM_TEMPLATE_ASSEMBLE_GROUPID" val="5f48a2c2f3f92eac73830e1e"/>
  <p:tag name="KSO_WM_TAG_Front_Size" val=""/>
  <p:tag name="KSO_WM_TAG_Backgroup_Id" val=""/>
  <p:tag name="KSO_WM_TAG_Backgroup_Size" val=""/>
  <p:tag name="KSO_WM_TAG_Zoder_Position" val=""/>
</p:tagLst>
</file>

<file path=ppt/tags/tag1043.xml><?xml version="1.0" encoding="utf-8"?>
<p:tagLst xmlns:p="http://schemas.openxmlformats.org/presentationml/2006/main">
  <p:tag name="KSO_WM_UNIT_VALUE" val="1058*2242"/>
  <p:tag name="KSO_WM_UNIT_HIGHLIGHT" val="0"/>
  <p:tag name="KSO_WM_UNIT_COMPATIBLE" val="0"/>
  <p:tag name="KSO_WM_UNIT_DIAGRAM_ISNUMVISUAL" val="0"/>
  <p:tag name="KSO_WM_UNIT_DIAGRAM_ISREFERUNIT" val="0"/>
  <p:tag name="KSO_WM_UNIT_TYPE" val="d"/>
  <p:tag name="KSO_WM_UNIT_INDEX" val="1"/>
  <p:tag name="KSO_WM_UNIT_ID" val="diagram20207361_1*d*1"/>
  <p:tag name="KSO_WM_TEMPLATE_CATEGORY" val="diagram"/>
  <p:tag name="KSO_WM_TEMPLATE_INDEX" val="20207361"/>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cm&quot;,&quot;fill_mode&quot;:&quot;full&quot;}"/>
  <p:tag name="KSO_WM_UNIT_DEC_AREA_ID" val="31cf3b3ce46047609351528ea3dedafa"/>
  <p:tag name="KSO_WM_ASSEMBLE_CHIP_INDEX" val="488800c4d38d40cd911c5e238e2c057a"/>
  <p:tag name="KSO_WM_UNIT_PLACING_PICTURE" val="488800c4d38d40cd911c5e238e2c057a"/>
  <p:tag name="KSO_WM_UNIT_SUPPORT_UNIT_TYPE" val="[&quot;d&quot;,&quot;l&quot;,&quot;m&quot;,&quot;n&quot;,&quot;o&quot;,&quot;p&quot;,&quot;q&quot;,&quot;r&quot;,&quot;δ&quot;,&quot;ε&quot;,&quot;ζ&quot;,&quot;η&quot;,&quot;β&quot;,&quot;α&quot;,&quot;θ&quot;]"/>
  <p:tag name="KSO_WM_TEMPLATE_ASSEMBLE_XID" val="5f48a2c2f3f92eac73830e1e"/>
  <p:tag name="KSO_WM_TEMPLATE_ASSEMBLE_GROUPID" val="5f48a2c2f3f92eac73830e1e"/>
  <p:tag name="KSO_WM_UNIT_PICTURE_CLIP_FLAG" val="0"/>
  <p:tag name="KSO_WM_TAG_Front_Size" val=""/>
  <p:tag name="KSO_WM_TAG_Backgroup_Id" val=""/>
  <p:tag name="KSO_WM_TAG_Backgroup_Size" val=""/>
  <p:tag name="KSO_WM_TAG_Zoder_Position" val=""/>
</p:tagLst>
</file>

<file path=ppt/tags/tag1044.xml><?xml version="1.0" encoding="utf-8"?>
<p:tagLst xmlns:p="http://schemas.openxmlformats.org/presentationml/2006/main">
  <p:tag name="KSO_WM_SLIDE_ID" val="diagram20207361_1"/>
  <p:tag name="KSO_WM_TEMPLATE_SUBCATEGORY" val="21"/>
  <p:tag name="KSO_WM_SLIDE_TYPE" val="text"/>
  <p:tag name="KSO_WM_SLIDE_SUBTYPE" val="picTxt"/>
  <p:tag name="KSO_WM_SLIDE_ITEM_CNT" val="0"/>
  <p:tag name="KSO_WM_SLIDE_INDEX" val="1"/>
  <p:tag name="KSO_WM_SLIDE_SIZE" val="912*456"/>
  <p:tag name="KSO_WM_SLIDE_POSITION" val="24*12"/>
  <p:tag name="KSO_WM_TAG_VERSION" val="1.0"/>
  <p:tag name="KSO_WM_BEAUTIFY_FLAG" val="#wm#"/>
  <p:tag name="KSO_WM_TEMPLATE_CATEGORY" val="diagram"/>
  <p:tag name="KSO_WM_TEMPLATE_INDEX" val="20207361"/>
  <p:tag name="KSO_WM_SLIDE_LAYOUT" val="a_d"/>
  <p:tag name="KSO_WM_SLIDE_LAYOUT_CNT" val="1_1"/>
  <p:tag name="KSO_WM_TEMPLATE_MASTER_TYPE" val="0"/>
  <p:tag name="KSO_WM_TEMPLATE_COLOR_TYPE" val="1"/>
  <p:tag name="KSO_WM_SLIDE_LAYOUT_INFO" val="{&quot;id&quot;:&quot;2020-08-28T14:22:5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2:59&quot;,&quot;margin&quot;:{&quot;bottom&quot;:0.42300000786781311,&quot;left&quot;:1.2699999809265137,&quot;right&quot;:1.2699999809265137,&quot;top&quot;:0.42300000786781311},&quot;type&quot;:0},{&quot;id&quot;:&quot;2020-08-28T14:22:59&quot;,&quot;margin&quot;:{&quot;bottom&quot;:2.5399999618530273,&quot;left&quot;:2.5399999618530273,&quot;right&quot;:2.5399999618530273,&quot;top&quot;:1.6929999589920044},&quot;type&quot;:0}],&quot;type&quot;:0}"/>
  <p:tag name="KSO_WM_SLIDE_CAN_ADD_NAVIGATION"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8ed605d5daf04fe5f60"/>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
  <p:tag name="KSO_WM_CHIP_GROUPID" val="5e6ef8ed605d5daf04fe5f5f"/>
  <p:tag name="KSO_WM_SLIDE_BK_DARK_LIGHT" val="2"/>
  <p:tag name="KSO_WM_SLIDE_BACKGROUND_TYPE" val="navigation"/>
  <p:tag name="KSO_WM_SLIDE_SUPPORT_FEATURE_TYPE" val="0"/>
  <p:tag name="KSO_WM_TEMPLATE_ASSEMBLE_XID" val="5f48a2c2f3f92eac73830e1e"/>
  <p:tag name="KSO_WM_TEMPLATE_ASSEMBLE_GROUPID" val="5f48a2c2f3f92eac73830e1e"/>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04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8741_1*a*1"/>
  <p:tag name="KSO_WM_TEMPLATE_CATEGORY" val="diagram"/>
  <p:tag name="KSO_WM_TEMPLATE_INDEX" val="2020874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01c1a50a55cc4d70aecbe67bb16b18cb"/>
  <p:tag name="KSO_WM_ASSEMBLE_CHIP_INDEX" val="ef0d4772e32a4b6c806e25ec182290fc"/>
  <p:tag name="KSO_WM_UNIT_TEXT_FILL_FORE_SCHEMECOLOR_INDEX_BRIGHTNESS" val="0"/>
  <p:tag name="KSO_WM_UNIT_TEXT_FILL_FORE_SCHEMECOLOR_INDEX" val="13"/>
  <p:tag name="KSO_WM_UNIT_TEXT_FILL_TYPE" val="1"/>
  <p:tag name="KSO_WM_TEMPLATE_ASSEMBLE_XID" val="5f48a2c2f3f92eac73830e31"/>
  <p:tag name="KSO_WM_TEMPLATE_ASSEMBLE_GROUPID" val="5f48a2c2f3f92eac73830e31"/>
  <p:tag name="KSO_WM_TAG_Front_Size" val=""/>
  <p:tag name="KSO_WM_TAG_Backgroup_Id" val=""/>
  <p:tag name="KSO_WM_TAG_Backgroup_Size" val=""/>
  <p:tag name="KSO_WM_TAG_Zoder_Position" val=""/>
</p:tagLst>
</file>

<file path=ppt/tags/tag1049.xml><?xml version="1.0" encoding="utf-8"?>
<p:tagLst xmlns:p="http://schemas.openxmlformats.org/presentationml/2006/main">
  <p:tag name="KSO_WM_UNIT_VALUE" val="804*3046"/>
  <p:tag name="KSO_WM_UNIT_HIGHLIGHT" val="0"/>
  <p:tag name="KSO_WM_UNIT_COMPATIBLE" val="0"/>
  <p:tag name="KSO_WM_UNIT_DIAGRAM_ISNUMVISUAL" val="0"/>
  <p:tag name="KSO_WM_UNIT_DIAGRAM_ISREFERUNIT" val="0"/>
  <p:tag name="KSO_WM_UNIT_TYPE" val="d"/>
  <p:tag name="KSO_WM_UNIT_INDEX" val="2"/>
  <p:tag name="KSO_WM_UNIT_ID" val="diagram20208741_1*d*2"/>
  <p:tag name="KSO_WM_TEMPLATE_CATEGORY" val="diagram"/>
  <p:tag name="KSO_WM_TEMPLATE_INDEX" val="20208741"/>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b&quot;,&quot;fill_mode&quot;:&quot;full&quot;}"/>
  <p:tag name="KSO_WM_UNIT_DEC_AREA_ID" val="fa2d4bef26cb47a39e3f3a8334b8a9c8"/>
  <p:tag name="KSO_WM_ASSEMBLE_CHIP_INDEX" val="80d3c9b4e0714b30a51035582e6e246b"/>
  <p:tag name="KSO_WM_UNIT_PLACING_PICTURE" val="80d3c9b4e0714b30a51035582e6e246b"/>
  <p:tag name="KSO_WM_UNIT_SUPPORT_UNIT_TYPE" val="[&quot;d&quot;,&quot;α&quot;,&quot;β&quot;]"/>
  <p:tag name="KSO_WM_TEMPLATE_ASSEMBLE_XID" val="5f48a2c2f3f92eac73830e31"/>
  <p:tag name="KSO_WM_TEMPLATE_ASSEMBLE_GROUPID" val="5f48a2c2f3f92eac73830e31"/>
  <p:tag name="KSO_WM_UNIT_PICTURE_CLIP_FLAG" val="0"/>
  <p:tag name="KSO_WM_TAG_Front_Size" val=""/>
  <p:tag name="KSO_WM_TAG_Backgroup_Id" val=""/>
  <p:tag name="KSO_WM_TAG_Backgroup_Size" val=""/>
  <p:tag name="KSO_WM_TAG_Zoder_Position" val=""/>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50.xml><?xml version="1.0" encoding="utf-8"?>
<p:tagLst xmlns:p="http://schemas.openxmlformats.org/presentationml/2006/main">
  <p:tag name="KSO_WM_UNIT_VALUE" val="592*3046"/>
  <p:tag name="KSO_WM_UNIT_HIGHLIGHT" val="0"/>
  <p:tag name="KSO_WM_UNIT_COMPATIBLE" val="0"/>
  <p:tag name="KSO_WM_UNIT_DIAGRAM_ISNUMVISUAL" val="0"/>
  <p:tag name="KSO_WM_UNIT_DIAGRAM_ISREFERUNIT" val="0"/>
  <p:tag name="KSO_WM_UNIT_TYPE" val="d"/>
  <p:tag name="KSO_WM_UNIT_INDEX" val="1"/>
  <p:tag name="KSO_WM_UNIT_ID" val="diagram20208741_1*d*1"/>
  <p:tag name="KSO_WM_TEMPLATE_CATEGORY" val="diagram"/>
  <p:tag name="KSO_WM_TEMPLATE_INDEX" val="20208741"/>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lt&quot;,&quot;fill_mode&quot;:&quot;full&quot;}"/>
  <p:tag name="KSO_WM_UNIT_DEC_AREA_ID" val="8778889fd05b41368340827420b433ae"/>
  <p:tag name="KSO_WM_ASSEMBLE_CHIP_INDEX" val="1fbae07d097447e8a1b1f8d3b63c7cd0"/>
  <p:tag name="KSO_WM_UNIT_PLACING_PICTURE" val="1fbae07d097447e8a1b1f8d3b63c7cd0"/>
  <p:tag name="KSO_WM_UNIT_SUPPORT_UNIT_TYPE" val="[&quot;d&quot;,&quot;α&quot;,&quot;β&quot;]"/>
  <p:tag name="KSO_WM_TEMPLATE_ASSEMBLE_XID" val="5f48a2c2f3f92eac73830e31"/>
  <p:tag name="KSO_WM_TEMPLATE_ASSEMBLE_GROUPID" val="5f48a2c2f3f92eac73830e31"/>
  <p:tag name="KSO_WM_UNIT_PICTURE_CLIP_FLAG" val="0"/>
  <p:tag name="KSO_WM_TAG_Front_Size" val=""/>
  <p:tag name="KSO_WM_TAG_Backgroup_Id" val=""/>
  <p:tag name="KSO_WM_TAG_Backgroup_Size" val=""/>
  <p:tag name="KSO_WM_TAG_Zoder_Position" val=""/>
</p:tagLst>
</file>

<file path=ppt/tags/tag1051.xml><?xml version="1.0" encoding="utf-8"?>
<p:tagLst xmlns:p="http://schemas.openxmlformats.org/presentationml/2006/main">
  <p:tag name="KSO_WM_SLIDE_ID" val="diagram20208741_1"/>
  <p:tag name="KSO_WM_TEMPLATE_SUBCATEGORY" val="21"/>
  <p:tag name="KSO_WM_SLIDE_TYPE" val="text"/>
  <p:tag name="KSO_WM_SLIDE_SUBTYPE" val="picTxt"/>
  <p:tag name="KSO_WM_SLIDE_ITEM_CNT" val="0"/>
  <p:tag name="KSO_WM_SLIDE_INDEX" val="1"/>
  <p:tag name="KSO_WM_SLIDE_SIZE" val="960*516"/>
  <p:tag name="KSO_WM_SLIDE_POSITION" val="0*0"/>
  <p:tag name="KSO_WM_TAG_VERSION" val="1.0"/>
  <p:tag name="KSO_WM_BEAUTIFY_FLAG" val="#wm#"/>
  <p:tag name="KSO_WM_TEMPLATE_CATEGORY" val="diagram"/>
  <p:tag name="KSO_WM_TEMPLATE_INDEX" val="20208741"/>
  <p:tag name="KSO_WM_SLIDE_LAYOUT" val="a_d"/>
  <p:tag name="KSO_WM_SLIDE_LAYOUT_CNT" val="1_2"/>
  <p:tag name="KSO_WM_TEMPLATE_MASTER_TYPE" val="0"/>
  <p:tag name="KSO_WM_TEMPLATE_COLOR_TYPE" val="1"/>
  <p:tag name="KSO_WM_SLIDE_CAN_ADD_NAVIGATION"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a4b5978989e612c8e8ac"/>
  <p:tag name="KSO_WM_CHIP_FILLPROP" val="[[{&quot;fill_id&quot;:&quot;cd03df5ee0584837a79d35639eea6c03&quot;,&quot;fill_align&quot;:&quot;lm&quot;,&quot;text_align&quot;:&quot;lm&quot;,&quot;text_direction&quot;:&quot;horizontal&quot;,&quot;chip_types&quot;:[&quot;header&quot;]},{&quot;fill_id&quot;:&quot;9113085b8c654bdeb5f5fecb8607365a&quot;,&quot;fill_align&quot;:&quot;lb&quot;,&quot;text_align&quot;:&quot;lb&quot;,&quot;text_direction&quot;:&quot;horizontal&quot;,&quot;chip_types&quot;:[&quot;pictext&quot;,&quot;text&quot;,&quot;picture&quot;,&quot;chart&quot;,&quot;table&quot;],&quot;support_features&quot;:[&quot;collage&quot;]},{&quot;fill_id&quot;:&quot;7a6a73ea8e8b41df8343fdbffbc453d4&quot;,&quot;fill_align&quot;:&quot;lt&quot;,&quot;text_align&quot;:&quot;lt&quot;,&quot;text_direction&quot;:&quot;horizontal&quot;,&quot;chip_types&quot;:[&quot;pictext&quot;,&quot;text&quot;,&quot;picture&quot;,&quot;chart&quot;,&quot;table&quot;],&quot;support_features&quot;:[&quot;collage&quot;]}]]"/>
  <p:tag name="KSO_WM_CHIP_GROUPID" val="5ef0a4b5978989e612c8e8ab"/>
  <p:tag name="KSO_WM_SLIDE_BK_DARK_LIGHT" val="2"/>
  <p:tag name="KSO_WM_SLIDE_BACKGROUND_TYPE" val="navigation"/>
  <p:tag name="KSO_WM_SLIDE_SUPPORT_FEATURE_TYPE" val="0"/>
  <p:tag name="KSO_WM_TEMPLATE_ASSEMBLE_XID" val="5f48a2c2f3f92eac73830e31"/>
  <p:tag name="KSO_WM_TEMPLATE_ASSEMBLE_GROUPID" val="5f48a2c2f3f92eac73830e31"/>
  <p:tag name="KSO_WM_SLIDE_LAYOUT_INFO" val="{&quot;id&quot;:&quot;2020-08-28T14:23:08&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8-28T14:23:08&quot;,&quot;margin&quot;:{&quot;bottom&quot;:0.42300000786781311,&quot;left&quot;:1.2699999809265137,&quot;right&quot;:1.2699999809265137,&quot;top&quot;:0.42300000786781311},&quot;type&quot;:0},{&quot;id&quot;:&quot;2020-08-28T14:23:08&quot;,&quot;maxSize&quot;:{&quot;size1&quot;:58.899999999999999},&quot;minSize&quot;:{&quot;size1&quot;:46.200000000000003},&quot;normalSize&quot;:{&quot;size1&quot;:52.156262042389201},&quot;subLayout&quot;:[{&quot;id&quot;:&quot;2020-08-28T14:23:08&quot;,&quot;margin&quot;:{&quot;bottom&quot;:0.84700000286102295,&quot;left&quot;:1.6929999589920044,&quot;right&quot;:1.6929999589920044,&quot;top&quot;:0.81999999284744263},&quot;type&quot;:0},{&quot;id&quot;:&quot;2020-08-28T14:23:08&quot;,&quot;margin&quot;:{&quot;bottom&quot;:0.84700000286102295,&quot;left&quot;:1.6929999589920044,&quot;right&quot;:1.6929999589920044,&quot;top&quot;:0},&quot;type&quot;:0}],&quot;type&quot;:0}],&quot;type&quot;:0}"/>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105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7399_1*a*1"/>
  <p:tag name="KSO_WM_TEMPLATE_CATEGORY" val="diagram"/>
  <p:tag name="KSO_WM_TEMPLATE_INDEX" val="2020739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e4e2031e97c4e7a89bfbe7ab12f6edd"/>
  <p:tag name="KSO_WM_ASSEMBLE_CHIP_INDEX" val="0fabee1480764eb999ff8143bf951867"/>
  <p:tag name="KSO_WM_UNIT_TEXT_FILL_FORE_SCHEMECOLOR_INDEX_BRIGHTNESS" val="0"/>
  <p:tag name="KSO_WM_UNIT_TEXT_FILL_FORE_SCHEMECOLOR_INDEX" val="13"/>
  <p:tag name="KSO_WM_UNIT_TEXT_FILL_TYPE" val="1"/>
  <p:tag name="KSO_WM_TEMPLATE_ASSEMBLE_XID" val="5eecbaf6a758c1ec0b708b4e"/>
  <p:tag name="KSO_WM_TEMPLATE_ASSEMBLE_GROUPID" val="5eecbaf6a758c1ec0b708b4e"/>
  <p:tag name="KSO_WM_TAG_Front_Size" val=""/>
  <p:tag name="KSO_WM_TAG_Backgroup_Id" val=""/>
  <p:tag name="KSO_WM_TAG_Backgroup_Size" val=""/>
  <p:tag name="KSO_WM_TAG_Zoder_Position" val=""/>
</p:tagLst>
</file>

<file path=ppt/tags/tag10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99_1*f*1"/>
  <p:tag name="KSO_WM_TEMPLATE_CATEGORY" val="diagram"/>
  <p:tag name="KSO_WM_TEMPLATE_INDEX" val="20207399"/>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df1f7abae8684a04a31ff7b44b82d2f1"/>
  <p:tag name="KSO_WM_ASSEMBLE_CHIP_INDEX" val="4e28db86d805458bac8f2ba8466e09c5"/>
  <p:tag name="KSO_WM_UNIT_TEXT_FILL_FORE_SCHEMECOLOR_INDEX_BRIGHTNESS" val="0.25"/>
  <p:tag name="KSO_WM_UNIT_TEXT_FILL_FORE_SCHEMECOLOR_INDEX" val="13"/>
  <p:tag name="KSO_WM_UNIT_TEXT_FILL_TYPE" val="1"/>
  <p:tag name="KSO_WM_TEMPLATE_ASSEMBLE_XID" val="5eecbaf6a758c1ec0b708b4e"/>
  <p:tag name="KSO_WM_TEMPLATE_ASSEMBLE_GROUPID" val="5eecbaf6a758c1ec0b708b4e"/>
  <p:tag name="KSO_WM_TAG_Front_Size" val=""/>
  <p:tag name="KSO_WM_TAG_Backgroup_Id" val=""/>
  <p:tag name="KSO_WM_TAG_Backgroup_Size" val=""/>
  <p:tag name="KSO_WM_TAG_Zoder_Position" val=""/>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2343_2*l_h_i*1_1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058.xml><?xml version="1.0" encoding="utf-8"?>
<p:tagLst xmlns:p="http://schemas.openxmlformats.org/presentationml/2006/main">
  <p:tag name="KSO_WM_UNIT_ICON_FILEID" val="3100597"/>
  <p:tag name="KSO_WM_UNIT_ICON_STYLE" val="1"/>
  <p:tag name="KSO_WM_UNIT_VALUE" val="47*4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2343_2*l_h_x*1_1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5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2343_2*l_h_f*1_1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2343_2*l_h_a*1_1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2343_2*l_h_i*1_2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062.xml><?xml version="1.0" encoding="utf-8"?>
<p:tagLst xmlns:p="http://schemas.openxmlformats.org/presentationml/2006/main">
  <p:tag name="KSO_WM_UNIT_ICON_FILEID" val="3101137"/>
  <p:tag name="KSO_WM_UNIT_ICON_STYLE" val="1"/>
  <p:tag name="KSO_WM_UNIT_VALUE" val="47*4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2343_2*l_h_x*1_2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2343_2*l_h_f*1_2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2343_2*l_h_a*1_2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2343_2*l_h_i*1_3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0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2343_2*l_h_f*1_3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2343_2*l_h_a*1_3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68.xml><?xml version="1.0" encoding="utf-8"?>
<p:tagLst xmlns:p="http://schemas.openxmlformats.org/presentationml/2006/main">
  <p:tag name="KSO_WM_UNIT_VALUE" val="758*1861"/>
  <p:tag name="KSO_WM_UNIT_HIGHLIGHT" val="0"/>
  <p:tag name="KSO_WM_UNIT_COMPATIBLE" val="0"/>
  <p:tag name="KSO_WM_UNIT_DIAGRAM_ISNUMVISUAL" val="0"/>
  <p:tag name="KSO_WM_UNIT_DIAGRAM_ISREFERUNIT" val="0"/>
  <p:tag name="KSO_WM_UNIT_TYPE" val="d"/>
  <p:tag name="KSO_WM_UNIT_INDEX" val="1"/>
  <p:tag name="KSO_WM_UNIT_ID" val="diagram20207399_1*d*1"/>
  <p:tag name="KSO_WM_TEMPLATE_CATEGORY" val="diagram"/>
  <p:tag name="KSO_WM_TEMPLATE_INDEX" val="20207399"/>
  <p:tag name="KSO_WM_UNIT_LAYERLEVEL" val="1"/>
  <p:tag name="KSO_WM_TAG_VERSION" val="1.0"/>
  <p:tag name="KSO_WM_BEAUTIFY_FLAG" val="#wm#"/>
  <p:tag name="KSO_WM_CHIP_GROUPID" val="5e7310da9a230a26b9e88a19"/>
  <p:tag name="KSO_WM_CHIP_XID" val="5e7310da9a230a26b9e88a1a"/>
  <p:tag name="KSO_WM_UNIT_DEC_AREA_ID" val="b5bacc80bbcf4750b0c1d23a09b6998a"/>
  <p:tag name="KSO_WM_ASSEMBLE_CHIP_INDEX" val="d2e75ab7d9b04d49b70f8ad3f50f46db"/>
  <p:tag name="KSO_WM_UNIT_PLACING_PICTURE" val="d2e75ab7d9b04d49b70f8ad3f50f46db"/>
  <p:tag name="KSO_WM_UNIT_SUPPORT_UNIT_TYPE" val="[&quot;l&quot;,&quot;m&quot;,&quot;n&quot;,&quot;o&quot;,&quot;p&quot;,&quot;q&quot;,&quot;r&quot;,&quot;δ&quot;,&quot;η&quot;,&quot;α&quot;,&quot;β&quot;,&quot;θ&quot;]"/>
  <p:tag name="KSO_WM_TEMPLATE_ASSEMBLE_XID" val="5eecbaf6a758c1ec0b708b4e"/>
  <p:tag name="KSO_WM_TEMPLATE_ASSEMBLE_GROUPID" val="5eecbaf6a758c1ec0b708b4e"/>
  <p:tag name="KSO_WM_UNIT_PICTURE_CLIP_FLAG" val="0"/>
  <p:tag name="KSO_WM_TAG_Front_Size" val=""/>
  <p:tag name="KSO_WM_TAG_Backgroup_Id" val=""/>
  <p:tag name="KSO_WM_TAG_Backgroup_Size" val=""/>
  <p:tag name="KSO_WM_TAG_Zoder_Position" val=""/>
</p:tagLst>
</file>

<file path=ppt/tags/tag1069.xml><?xml version="1.0" encoding="utf-8"?>
<p:tagLst xmlns:p="http://schemas.openxmlformats.org/presentationml/2006/main">
  <p:tag name="PA" val="v5.2.7"/>
  <p:tag name="PAMAINTYPE" val="4"/>
  <p:tag name="PATYPE" val="176"/>
  <p:tag name="PASUBTYPE" val="282"/>
  <p:tag name="RESOURCELIBID_SHAPE" val="492660"/>
  <p:tag name="RESOURCELIB_SHAPETYPE" val="4"/>
  <p:tag name="KSO_WM_UNIT_ICON_FILEID" val="3139862"/>
  <p:tag name="KSO_WM_UNIT_ICON_STYLE" val="2"/>
  <p:tag name="KSO_WM_UNIT_VALUE" val="47*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2343_2*l_h_x*1_3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70.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74.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75.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76.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77.xml><?xml version="1.0" encoding="utf-8"?>
<p:tagLst xmlns:p="http://schemas.openxmlformats.org/presentationml/2006/main">
  <p:tag name="KSO_WM_SLIDE_ID" val="diagram20207399_1"/>
  <p:tag name="KSO_WM_TEMPLATE_SUBCATEGORY" val="21"/>
  <p:tag name="KSO_WM_SLIDE_TYPE" val="text"/>
  <p:tag name="KSO_WM_SLIDE_SUBTYPE" val="picTxt"/>
  <p:tag name="KSO_WM_SLIDE_ITEM_CNT" val="0"/>
  <p:tag name="KSO_WM_SLIDE_INDEX" val="1"/>
  <p:tag name="KSO_WM_SLIDE_SIZE" val="912*540"/>
  <p:tag name="KSO_WM_SLIDE_POSITION" val="0*0"/>
  <p:tag name="KSO_WM_TAG_VERSION" val="1.0"/>
  <p:tag name="KSO_WM_BEAUTIFY_FLAG" val="#wm#"/>
  <p:tag name="KSO_WM_TEMPLATE_CATEGORY" val="diagram"/>
  <p:tag name="KSO_WM_TEMPLATE_INDEX" val="20207399"/>
  <p:tag name="KSO_WM_SLIDE_LAYOUT" val="a_d_f"/>
  <p:tag name="KSO_WM_SLIDE_LAYOUT_CNT" val="1_2_1"/>
  <p:tag name="KSO_WM_TEMPLATE_MASTER_TYPE" val="0"/>
  <p:tag name="KSO_WM_TEMPLATE_COLOR_TYPE" val="1"/>
  <p:tag name="KSO_WM_SLIDE_CAN_ADD_NAVIGATION" val="1"/>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d1d0c97ab0972fba70b1ee"/>
  <p:tag name="KSO_WM_CHIP_FILLPROP" val="[[{&quot;fill_id&quot;:&quot;164c300f690d423ab1b6e3b65edb0bf9&quot;,&quot;fill_align&quot;:&quot;cb&quot;,&quot;text_align&quot;:&quot;lm&quot;,&quot;text_direction&quot;:&quot;horizontal&quot;,&quot;chip_types&quot;:[&quot;header&quot;]},{&quot;fill_id&quot;:&quot;8fb02ee95c3c42e4845b5ce3722a346a&quot;,&quot;fill_align&quot;:&quot;ct&quot;,&quot;text_align&quot;:&quot;lm&quot;,&quot;text_direction&quot;:&quot;horizontal&quot;,&quot;chip_types&quot;:[&quot;text&quot;]},{&quot;fill_id&quot;:&quot;722accd572074b41a2d4cf8c733c9957&quot;,&quot;fill_align&quot;:&quot;cb&quot;,&quot;text_align&quot;:&quot;lm&quot;,&quot;text_direction&quot;:&quot;horizontal&quot;,&quot;chip_types&quot;:[&quot;diagram&quot;,&quot;pictext&quot;,&quot;text&quot;,&quot;picture&quot;,&quot;chart&quot;,&quot;table&quot;,&quot;video&quot;],&quot;support_features&quot;:[&quot;collage&quot;,&quot;carousel&quot;]},{&quot;fill_id&quot;:&quot;54f25e8f24704596bd25668c33ddb0d7&quot;,&quot;fill_align&quot;:&quot;ct&quot;,&quot;text_align&quot;:&quot;lm&quot;,&quot;text_direction&quot;:&quot;horizontal&quot;,&quot;chip_types&quot;:[&quot;diagram&quot;,&quot;pictext&quot;,&quot;text&quot;,&quot;picture&quot;,&quot;chart&quot;,&quot;table&quot;,&quot;video&quot;],&quot;support_features&quot;:[&quot;collage&quot;]}],[{&quot;fill_id&quot;:&quot;164c300f690d423ab1b6e3b65edb0bf9&quot;,&quot;fill_align&quot;:&quot;cb&quot;,&quot;text_align&quot;:&quot;lm&quot;,&quot;text_direction&quot;:&quot;horizontal&quot;,&quot;chip_types&quot;:[&quot;header&quot;]},{&quot;fill_id&quot;:&quot;8fb02ee95c3c42e4845b5ce3722a346a&quot;,&quot;fill_align&quot;:&quot;ct&quot;,&quot;text_align&quot;:&quot;lm&quot;,&quot;text_direction&quot;:&quot;horizontal&quot;,&quot;chip_types&quot;:[&quot;text&quot;]},{&quot;fill_id&quot;:&quot;722accd572074b41a2d4cf8c733c9957&quot;,&quot;fill_align&quot;:&quot;cb&quot;,&quot;text_align&quot;:&quot;lm&quot;,&quot;text_direction&quot;:&quot;horizontal&quot;,&quot;chip_types&quot;:[&quot;diagram&quot;,&quot;pictext&quot;,&quot;text&quot;,&quot;picture&quot;,&quot;chart&quot;,&quot;table&quot;,&quot;video&quot;]},{&quot;fill_id&quot;:&quot;54f25e8f24704596bd25668c33ddb0d7&quot;,&quot;fill_align&quot;:&quot;ct&quot;,&quot;text_align&quot;:&quot;lm&quot;,&quot;text_direction&quot;:&quot;horizontal&quot;,&quot;chip_types&quot;:[&quot;diagram&quot;,&quot;pictext&quot;,&quot;text&quot;,&quot;picture&quot;,&quot;chart&quot;,&quot;table&quot;,&quot;video&quot;],&quot;support_features&quot;:[&quot;carousel&quot;]}]]"/>
  <p:tag name="KSO_WM_CHIP_GROUPID" val="5eda16ff5860357932c55e56"/>
  <p:tag name="KSO_WM_SLIDE_BK_DARK_LIGHT" val="2"/>
  <p:tag name="KSO_WM_SLIDE_BACKGROUND_TYPE" val="leftRight"/>
  <p:tag name="KSO_WM_SLIDE_SUPPORT_FEATURE_TYPE" val="0"/>
  <p:tag name="KSO_WM_TEMPLATE_ASSEMBLE_XID" val="5eecbaf6a758c1ec0b708b4e"/>
  <p:tag name="KSO_WM_TEMPLATE_ASSEMBLE_GROUPID" val="5eecbaf6a758c1ec0b708b4e"/>
  <p:tag name="KSO_WM_SLIDE_LAYOUT_INFO" val="{&quot;direction&quot;:1,&quot;id&quot;:&quot;2020-06-19T21:19:04&quot;,&quot;maxSize&quot;:{&quot;size1&quot;:35.09963084856669},&quot;minSize&quot;:{&quot;size1&quot;:35.09963084856669},&quot;normalSize&quot;:{&quot;size1&quot;:35.09963084856669},&quot;subLayout&quot;:[{&quot;backgroundInfo&quot;:[{&quot;bottom&quot;:0,&quot;bottomAbs&quot;:false,&quot;left&quot;:0,&quot;leftAbs&quot;:false,&quot;right&quot;:0,&quot;rightAbs&quot;:false,&quot;top&quot;:0,&quot;topAbs&quot;:false,&quot;type&quot;:&quot;leftRight&quot;}],&quot;id&quot;:&quot;2020-06-19T21:19:04&quot;,&quot;maxSize&quot;:{&quot;size1&quot;:64.399497025101283},&quot;minSize&quot;:{&quot;size1&quot;:31.099497025101275},&quot;normalSize&quot;:{&quot;size1&quot;:64.399497025101283},&quot;subLayout&quot;:[{&quot;id&quot;:&quot;2020-06-19T21:19:04&quot;,&quot;margin&quot;:{&quot;bottom&quot;:0.026000002399086952,&quot;left&quot;:1.6929999589920044,&quot;right&quot;:1.6490000486373901,&quot;top&quot;:1.6929999589920044},&quot;type&quot;:0},{&quot;id&quot;:&quot;2020-06-19T21:19:04&quot;,&quot;margin&quot;:{&quot;bottom&quot;:1.6929999589920044,&quot;left&quot;:1.6929999589920044,&quot;right&quot;:1.6490000486373901,&quot;top&quot;:0.81999999284744263},&quot;type&quot;:0}],&quot;type&quot;:0},{&quot;id&quot;:&quot;2020-06-19T21:19:04&quot;,&quot;maxSize&quot;:{&quot;size1&quot;:64.492366392965678},&quot;minSize&quot;:{&quot;size1&quot;:31.19236639296567},&quot;normalSize&quot;:{&quot;size1&quot;:58.559033059632327},&quot;subLayout&quot;:[{&quot;id&quot;:&quot;2020-06-19T21:19:04&quot;,&quot;margin&quot;:{&quot;bottom&quot;:0.026000002399086952,&quot;left&quot;:1.6670000553131104,&quot;right&quot;:1.6929999589920044,&quot;top&quot;:1.6929999589920044},&quot;type&quot;:0},{&quot;id&quot;:&quot;2020-06-19T21:19:04&quot;,&quot;margin&quot;:{&quot;bottom&quot;:1.7289999723434448,&quot;left&quot;:1.6670000553131104,&quot;right&quot;:1.6929999589920044,&quot;top&quot;:0.81999999284744263},&quot;type&quot;:0}],&quot;type&quot;:0}],&quot;type&quot;:0}"/>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1081.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7399_1*a*1"/>
  <p:tag name="KSO_WM_TEMPLATE_CATEGORY" val="diagram"/>
  <p:tag name="KSO_WM_TEMPLATE_INDEX" val="2020739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e4e2031e97c4e7a89bfbe7ab12f6edd"/>
  <p:tag name="KSO_WM_ASSEMBLE_CHIP_INDEX" val="0fabee1480764eb999ff8143bf951867"/>
  <p:tag name="KSO_WM_UNIT_TEXT_FILL_FORE_SCHEMECOLOR_INDEX_BRIGHTNESS" val="0"/>
  <p:tag name="KSO_WM_UNIT_TEXT_FILL_FORE_SCHEMECOLOR_INDEX" val="13"/>
  <p:tag name="KSO_WM_UNIT_TEXT_FILL_TYPE" val="1"/>
  <p:tag name="KSO_WM_TEMPLATE_ASSEMBLE_XID" val="5eecbaf6a758c1ec0b708b4e"/>
  <p:tag name="KSO_WM_TEMPLATE_ASSEMBLE_GROUPID" val="5eecbaf6a758c1ec0b708b4e"/>
  <p:tag name="KSO_WM_TAG_Front_Size" val=""/>
  <p:tag name="KSO_WM_TAG_Backgroup_Id" val=""/>
  <p:tag name="KSO_WM_TAG_Backgroup_Size" val=""/>
  <p:tag name="KSO_WM_TAG_Zoder_Position" val=""/>
</p:tagLst>
</file>

<file path=ppt/tags/tag108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99_1*f*1"/>
  <p:tag name="KSO_WM_TEMPLATE_CATEGORY" val="diagram"/>
  <p:tag name="KSO_WM_TEMPLATE_INDEX" val="20207399"/>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df1f7abae8684a04a31ff7b44b82d2f1"/>
  <p:tag name="KSO_WM_ASSEMBLE_CHIP_INDEX" val="4e28db86d805458bac8f2ba8466e09c5"/>
  <p:tag name="KSO_WM_UNIT_TEXT_FILL_FORE_SCHEMECOLOR_INDEX_BRIGHTNESS" val="0.25"/>
  <p:tag name="KSO_WM_UNIT_TEXT_FILL_FORE_SCHEMECOLOR_INDEX" val="13"/>
  <p:tag name="KSO_WM_UNIT_TEXT_FILL_TYPE" val="1"/>
  <p:tag name="KSO_WM_TEMPLATE_ASSEMBLE_XID" val="5eecbaf6a758c1ec0b708b4e"/>
  <p:tag name="KSO_WM_TEMPLATE_ASSEMBLE_GROUPID" val="5eecbaf6a758c1ec0b708b4e"/>
  <p:tag name="KSO_WM_TAG_Front_Size" val=""/>
  <p:tag name="KSO_WM_TAG_Backgroup_Id" val=""/>
  <p:tag name="KSO_WM_TAG_Backgroup_Size" val=""/>
  <p:tag name="KSO_WM_TAG_Zoder_Position" val=""/>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2343_2*l_h_i*1_1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084.xml><?xml version="1.0" encoding="utf-8"?>
<p:tagLst xmlns:p="http://schemas.openxmlformats.org/presentationml/2006/main">
  <p:tag name="KSO_WM_UNIT_ICON_FILEID" val="3100597"/>
  <p:tag name="KSO_WM_UNIT_ICON_STYLE" val="1"/>
  <p:tag name="KSO_WM_UNIT_VALUE" val="47*4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2343_2*l_h_x*1_1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2343_2*l_h_f*1_1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8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2343_2*l_h_a*1_1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2343_2*l_h_i*1_2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088.xml><?xml version="1.0" encoding="utf-8"?>
<p:tagLst xmlns:p="http://schemas.openxmlformats.org/presentationml/2006/main">
  <p:tag name="KSO_WM_UNIT_ICON_FILEID" val="3101137"/>
  <p:tag name="KSO_WM_UNIT_ICON_STYLE" val="1"/>
  <p:tag name="KSO_WM_UNIT_VALUE" val="47*4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2343_2*l_h_x*1_2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2343_2*l_h_f*1_2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0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2343_2*l_h_a*1_2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2343_2*l_h_i*1_3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0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2343_2*l_h_f*1_3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2343_2*l_h_a*1_3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094.xml><?xml version="1.0" encoding="utf-8"?>
<p:tagLst xmlns:p="http://schemas.openxmlformats.org/presentationml/2006/main">
  <p:tag name="KSO_WM_UNIT_VALUE" val="758*1861"/>
  <p:tag name="KSO_WM_UNIT_HIGHLIGHT" val="0"/>
  <p:tag name="KSO_WM_UNIT_COMPATIBLE" val="0"/>
  <p:tag name="KSO_WM_UNIT_DIAGRAM_ISNUMVISUAL" val="0"/>
  <p:tag name="KSO_WM_UNIT_DIAGRAM_ISREFERUNIT" val="0"/>
  <p:tag name="KSO_WM_UNIT_TYPE" val="d"/>
  <p:tag name="KSO_WM_UNIT_INDEX" val="1"/>
  <p:tag name="KSO_WM_UNIT_ID" val="diagram20207399_1*d*1"/>
  <p:tag name="KSO_WM_TEMPLATE_CATEGORY" val="diagram"/>
  <p:tag name="KSO_WM_TEMPLATE_INDEX" val="20207399"/>
  <p:tag name="KSO_WM_UNIT_LAYERLEVEL" val="1"/>
  <p:tag name="KSO_WM_TAG_VERSION" val="1.0"/>
  <p:tag name="KSO_WM_BEAUTIFY_FLAG" val="#wm#"/>
  <p:tag name="KSO_WM_CHIP_GROUPID" val="5e7310da9a230a26b9e88a19"/>
  <p:tag name="KSO_WM_CHIP_XID" val="5e7310da9a230a26b9e88a1a"/>
  <p:tag name="KSO_WM_UNIT_DEC_AREA_ID" val="b5bacc80bbcf4750b0c1d23a09b6998a"/>
  <p:tag name="KSO_WM_ASSEMBLE_CHIP_INDEX" val="d2e75ab7d9b04d49b70f8ad3f50f46db"/>
  <p:tag name="KSO_WM_UNIT_PLACING_PICTURE" val="d2e75ab7d9b04d49b70f8ad3f50f46db"/>
  <p:tag name="KSO_WM_UNIT_SUPPORT_UNIT_TYPE" val="[&quot;l&quot;,&quot;m&quot;,&quot;n&quot;,&quot;o&quot;,&quot;p&quot;,&quot;q&quot;,&quot;r&quot;,&quot;δ&quot;,&quot;η&quot;,&quot;α&quot;,&quot;β&quot;,&quot;θ&quot;]"/>
  <p:tag name="KSO_WM_TEMPLATE_ASSEMBLE_XID" val="5eecbaf6a758c1ec0b708b4e"/>
  <p:tag name="KSO_WM_TEMPLATE_ASSEMBLE_GROUPID" val="5eecbaf6a758c1ec0b708b4e"/>
  <p:tag name="KSO_WM_UNIT_PICTURE_CLIP_FLAG" val="0"/>
  <p:tag name="KSO_WM_TAG_Front_Size" val=""/>
  <p:tag name="KSO_WM_TAG_Backgroup_Id" val=""/>
  <p:tag name="KSO_WM_TAG_Backgroup_Size" val=""/>
  <p:tag name="KSO_WM_TAG_Zoder_Position" val=""/>
</p:tagLst>
</file>

<file path=ppt/tags/tag1095.xml><?xml version="1.0" encoding="utf-8"?>
<p:tagLst xmlns:p="http://schemas.openxmlformats.org/presentationml/2006/main">
  <p:tag name="PA" val="v5.2.7"/>
  <p:tag name="PAMAINTYPE" val="4"/>
  <p:tag name="PATYPE" val="176"/>
  <p:tag name="PASUBTYPE" val="282"/>
  <p:tag name="RESOURCELIBID_SHAPE" val="492660"/>
  <p:tag name="RESOURCELIB_SHAPETYPE" val="4"/>
  <p:tag name="KSO_WM_UNIT_ICON_FILEID" val="3139862"/>
  <p:tag name="KSO_WM_UNIT_ICON_STYLE" val="2"/>
  <p:tag name="KSO_WM_UNIT_VALUE" val="47*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2343_2*l_h_x*1_3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1096.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00.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01.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02.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03.xml><?xml version="1.0" encoding="utf-8"?>
<p:tagLst xmlns:p="http://schemas.openxmlformats.org/presentationml/2006/main">
  <p:tag name="KSO_WM_SLIDE_ID" val="diagram20207399_1"/>
  <p:tag name="KSO_WM_TEMPLATE_SUBCATEGORY" val="21"/>
  <p:tag name="KSO_WM_SLIDE_TYPE" val="text"/>
  <p:tag name="KSO_WM_SLIDE_SUBTYPE" val="picTxt"/>
  <p:tag name="KSO_WM_SLIDE_ITEM_CNT" val="0"/>
  <p:tag name="KSO_WM_SLIDE_INDEX" val="1"/>
  <p:tag name="KSO_WM_SLIDE_SIZE" val="912*540"/>
  <p:tag name="KSO_WM_SLIDE_POSITION" val="0*0"/>
  <p:tag name="KSO_WM_TAG_VERSION" val="1.0"/>
  <p:tag name="KSO_WM_BEAUTIFY_FLAG" val="#wm#"/>
  <p:tag name="KSO_WM_TEMPLATE_CATEGORY" val="diagram"/>
  <p:tag name="KSO_WM_TEMPLATE_INDEX" val="20207399"/>
  <p:tag name="KSO_WM_SLIDE_LAYOUT" val="a_d_f"/>
  <p:tag name="KSO_WM_SLIDE_LAYOUT_CNT" val="1_2_1"/>
  <p:tag name="KSO_WM_TEMPLATE_MASTER_TYPE" val="0"/>
  <p:tag name="KSO_WM_TEMPLATE_COLOR_TYPE" val="1"/>
  <p:tag name="KSO_WM_SLIDE_CAN_ADD_NAVIGATION" val="1"/>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d1d0c97ab0972fba70b1ee"/>
  <p:tag name="KSO_WM_CHIP_FILLPROP" val="[[{&quot;fill_id&quot;:&quot;164c300f690d423ab1b6e3b65edb0bf9&quot;,&quot;fill_align&quot;:&quot;cb&quot;,&quot;text_align&quot;:&quot;lm&quot;,&quot;text_direction&quot;:&quot;horizontal&quot;,&quot;chip_types&quot;:[&quot;header&quot;]},{&quot;fill_id&quot;:&quot;8fb02ee95c3c42e4845b5ce3722a346a&quot;,&quot;fill_align&quot;:&quot;ct&quot;,&quot;text_align&quot;:&quot;lm&quot;,&quot;text_direction&quot;:&quot;horizontal&quot;,&quot;chip_types&quot;:[&quot;text&quot;]},{&quot;fill_id&quot;:&quot;722accd572074b41a2d4cf8c733c9957&quot;,&quot;fill_align&quot;:&quot;cb&quot;,&quot;text_align&quot;:&quot;lm&quot;,&quot;text_direction&quot;:&quot;horizontal&quot;,&quot;chip_types&quot;:[&quot;diagram&quot;,&quot;pictext&quot;,&quot;text&quot;,&quot;picture&quot;,&quot;chart&quot;,&quot;table&quot;,&quot;video&quot;],&quot;support_features&quot;:[&quot;collage&quot;,&quot;carousel&quot;]},{&quot;fill_id&quot;:&quot;54f25e8f24704596bd25668c33ddb0d7&quot;,&quot;fill_align&quot;:&quot;ct&quot;,&quot;text_align&quot;:&quot;lm&quot;,&quot;text_direction&quot;:&quot;horizontal&quot;,&quot;chip_types&quot;:[&quot;diagram&quot;,&quot;pictext&quot;,&quot;text&quot;,&quot;picture&quot;,&quot;chart&quot;,&quot;table&quot;,&quot;video&quot;],&quot;support_features&quot;:[&quot;collage&quot;]}],[{&quot;fill_id&quot;:&quot;164c300f690d423ab1b6e3b65edb0bf9&quot;,&quot;fill_align&quot;:&quot;cb&quot;,&quot;text_align&quot;:&quot;lm&quot;,&quot;text_direction&quot;:&quot;horizontal&quot;,&quot;chip_types&quot;:[&quot;header&quot;]},{&quot;fill_id&quot;:&quot;8fb02ee95c3c42e4845b5ce3722a346a&quot;,&quot;fill_align&quot;:&quot;ct&quot;,&quot;text_align&quot;:&quot;lm&quot;,&quot;text_direction&quot;:&quot;horizontal&quot;,&quot;chip_types&quot;:[&quot;text&quot;]},{&quot;fill_id&quot;:&quot;722accd572074b41a2d4cf8c733c9957&quot;,&quot;fill_align&quot;:&quot;cb&quot;,&quot;text_align&quot;:&quot;lm&quot;,&quot;text_direction&quot;:&quot;horizontal&quot;,&quot;chip_types&quot;:[&quot;diagram&quot;,&quot;pictext&quot;,&quot;text&quot;,&quot;picture&quot;,&quot;chart&quot;,&quot;table&quot;,&quot;video&quot;]},{&quot;fill_id&quot;:&quot;54f25e8f24704596bd25668c33ddb0d7&quot;,&quot;fill_align&quot;:&quot;ct&quot;,&quot;text_align&quot;:&quot;lm&quot;,&quot;text_direction&quot;:&quot;horizontal&quot;,&quot;chip_types&quot;:[&quot;diagram&quot;,&quot;pictext&quot;,&quot;text&quot;,&quot;picture&quot;,&quot;chart&quot;,&quot;table&quot;,&quot;video&quot;],&quot;support_features&quot;:[&quot;carousel&quot;]}]]"/>
  <p:tag name="KSO_WM_CHIP_GROUPID" val="5eda16ff5860357932c55e56"/>
  <p:tag name="KSO_WM_SLIDE_BK_DARK_LIGHT" val="2"/>
  <p:tag name="KSO_WM_SLIDE_BACKGROUND_TYPE" val="leftRight"/>
  <p:tag name="KSO_WM_SLIDE_SUPPORT_FEATURE_TYPE" val="0"/>
  <p:tag name="KSO_WM_TEMPLATE_ASSEMBLE_XID" val="5eecbaf6a758c1ec0b708b4e"/>
  <p:tag name="KSO_WM_TEMPLATE_ASSEMBLE_GROUPID" val="5eecbaf6a758c1ec0b708b4e"/>
  <p:tag name="KSO_WM_SLIDE_LAYOUT_INFO" val="{&quot;direction&quot;:1,&quot;id&quot;:&quot;2020-06-19T21:19:04&quot;,&quot;maxSize&quot;:{&quot;size1&quot;:35.09963084856669},&quot;minSize&quot;:{&quot;size1&quot;:35.09963084856669},&quot;normalSize&quot;:{&quot;size1&quot;:35.09963084856669},&quot;subLayout&quot;:[{&quot;backgroundInfo&quot;:[{&quot;bottom&quot;:0,&quot;bottomAbs&quot;:false,&quot;left&quot;:0,&quot;leftAbs&quot;:false,&quot;right&quot;:0,&quot;rightAbs&quot;:false,&quot;top&quot;:0,&quot;topAbs&quot;:false,&quot;type&quot;:&quot;leftRight&quot;}],&quot;id&quot;:&quot;2020-06-19T21:19:04&quot;,&quot;maxSize&quot;:{&quot;size1&quot;:64.399497025101283},&quot;minSize&quot;:{&quot;size1&quot;:31.099497025101275},&quot;normalSize&quot;:{&quot;size1&quot;:64.399497025101283},&quot;subLayout&quot;:[{&quot;id&quot;:&quot;2020-06-19T21:19:04&quot;,&quot;margin&quot;:{&quot;bottom&quot;:0.026000002399086952,&quot;left&quot;:1.6929999589920044,&quot;right&quot;:1.6490000486373901,&quot;top&quot;:1.6929999589920044},&quot;type&quot;:0},{&quot;id&quot;:&quot;2020-06-19T21:19:04&quot;,&quot;margin&quot;:{&quot;bottom&quot;:1.6929999589920044,&quot;left&quot;:1.6929999589920044,&quot;right&quot;:1.6490000486373901,&quot;top&quot;:0.81999999284744263},&quot;type&quot;:0}],&quot;type&quot;:0},{&quot;id&quot;:&quot;2020-06-19T21:19:04&quot;,&quot;maxSize&quot;:{&quot;size1&quot;:64.492366392965678},&quot;minSize&quot;:{&quot;size1&quot;:31.19236639296567},&quot;normalSize&quot;:{&quot;size1&quot;:58.559033059632327},&quot;subLayout&quot;:[{&quot;id&quot;:&quot;2020-06-19T21:19:04&quot;,&quot;margin&quot;:{&quot;bottom&quot;:0.026000002399086952,&quot;left&quot;:1.6670000553131104,&quot;right&quot;:1.6929999589920044,&quot;top&quot;:1.6929999589920044},&quot;type&quot;:0},{&quot;id&quot;:&quot;2020-06-19T21:19:04&quot;,&quot;margin&quot;:{&quot;bottom&quot;:1.7289999723434448,&quot;left&quot;:1.6670000553131104,&quot;right&quot;:1.6929999589920044,&quot;top&quot;:0.81999999284744263},&quot;type&quot;:0}],&quot;type&quot;:0}],&quot;type&quot;:0}"/>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1107.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7399_1*a*1"/>
  <p:tag name="KSO_WM_TEMPLATE_CATEGORY" val="diagram"/>
  <p:tag name="KSO_WM_TEMPLATE_INDEX" val="2020739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e4e2031e97c4e7a89bfbe7ab12f6edd"/>
  <p:tag name="KSO_WM_ASSEMBLE_CHIP_INDEX" val="0fabee1480764eb999ff8143bf951867"/>
  <p:tag name="KSO_WM_UNIT_TEXT_FILL_FORE_SCHEMECOLOR_INDEX_BRIGHTNESS" val="0"/>
  <p:tag name="KSO_WM_UNIT_TEXT_FILL_FORE_SCHEMECOLOR_INDEX" val="13"/>
  <p:tag name="KSO_WM_UNIT_TEXT_FILL_TYPE" val="1"/>
  <p:tag name="KSO_WM_TEMPLATE_ASSEMBLE_XID" val="5eecbaf6a758c1ec0b708b4e"/>
  <p:tag name="KSO_WM_TEMPLATE_ASSEMBLE_GROUPID" val="5eecbaf6a758c1ec0b708b4e"/>
  <p:tag name="KSO_WM_TAG_Front_Size" val=""/>
  <p:tag name="KSO_WM_TAG_Backgroup_Id" val=""/>
  <p:tag name="KSO_WM_TAG_Backgroup_Size" val=""/>
  <p:tag name="KSO_WM_TAG_Zoder_Position" val=""/>
</p:tagLst>
</file>

<file path=ppt/tags/tag11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99_1*f*1"/>
  <p:tag name="KSO_WM_TEMPLATE_CATEGORY" val="diagram"/>
  <p:tag name="KSO_WM_TEMPLATE_INDEX" val="20207399"/>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df1f7abae8684a04a31ff7b44b82d2f1"/>
  <p:tag name="KSO_WM_ASSEMBLE_CHIP_INDEX" val="4e28db86d805458bac8f2ba8466e09c5"/>
  <p:tag name="KSO_WM_UNIT_TEXT_FILL_FORE_SCHEMECOLOR_INDEX_BRIGHTNESS" val="0.25"/>
  <p:tag name="KSO_WM_UNIT_TEXT_FILL_FORE_SCHEMECOLOR_INDEX" val="13"/>
  <p:tag name="KSO_WM_UNIT_TEXT_FILL_TYPE" val="1"/>
  <p:tag name="KSO_WM_TEMPLATE_ASSEMBLE_XID" val="5eecbaf6a758c1ec0b708b4e"/>
  <p:tag name="KSO_WM_TEMPLATE_ASSEMBLE_GROUPID" val="5eecbaf6a758c1ec0b708b4e"/>
  <p:tag name="KSO_WM_TAG_Front_Size" val=""/>
  <p:tag name="KSO_WM_TAG_Backgroup_Id" val=""/>
  <p:tag name="KSO_WM_TAG_Backgroup_Size" val=""/>
  <p:tag name="KSO_WM_TAG_Zoder_Position" val=""/>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2343_2*l_h_i*1_1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10.xml><?xml version="1.0" encoding="utf-8"?>
<p:tagLst xmlns:p="http://schemas.openxmlformats.org/presentationml/2006/main">
  <p:tag name="KSO_WM_UNIT_ICON_FILEID" val="3100597"/>
  <p:tag name="KSO_WM_UNIT_ICON_STYLE" val="1"/>
  <p:tag name="KSO_WM_UNIT_VALUE" val="47*4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2343_2*l_h_x*1_1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2343_2*l_h_f*1_1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11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2343_2*l_h_a*1_1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2343_2*l_h_i*1_2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114.xml><?xml version="1.0" encoding="utf-8"?>
<p:tagLst xmlns:p="http://schemas.openxmlformats.org/presentationml/2006/main">
  <p:tag name="KSO_WM_UNIT_ICON_FILEID" val="3101137"/>
  <p:tag name="KSO_WM_UNIT_ICON_STYLE" val="1"/>
  <p:tag name="KSO_WM_UNIT_VALUE" val="47*4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2343_2*l_h_x*1_2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1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2343_2*l_h_f*1_2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1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2343_2*l_h_a*1_2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2343_2*l_h_i*1_3_2"/>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Lst>
</file>

<file path=ppt/tags/tag111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2343_2*l_h_f*1_3_1"/>
  <p:tag name="KSO_WM_TEMPLATE_CATEGORY" val="diagram"/>
  <p:tag name="KSO_WM_TEMPLATE_INDEX" val="2020234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1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2343_2*l_h_a*1_3_1"/>
  <p:tag name="KSO_WM_TEMPLATE_CATEGORY" val="diagram"/>
  <p:tag name="KSO_WM_TEMPLATE_INDEX" val="20202343"/>
  <p:tag name="KSO_WM_UNIT_LAYERLEVEL" val="1_1_1"/>
  <p:tag name="KSO_WM_TAG_VERSION" val="1.0"/>
  <p:tag name="KSO_WM_BEAUTIFY_FLAG" val="#wm#"/>
  <p:tag name="KSO_WM_UNIT_PRESET_TEXT" val="点击添加标题"/>
  <p:tag name="KSO_WM_TAG_Front_Size" val=""/>
  <p:tag name="KSO_WM_TAG_Backgroup_Id" val=""/>
  <p:tag name="KSO_WM_TAG_Backgroup_Size" val=""/>
  <p:tag name="KSO_WM_TAG_Zoder_Position" val=""/>
  <p:tag name="KSO_WM_UNIT_USESOURCEFORMAT_APPLY" val="1"/>
  <p:tag name="KSO_WM_UNIT_TEXT_FILL_FORE_SCHEMECOLOR_INDEX_BRIGHTNESS" val="0.15"/>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20.xml><?xml version="1.0" encoding="utf-8"?>
<p:tagLst xmlns:p="http://schemas.openxmlformats.org/presentationml/2006/main">
  <p:tag name="KSO_WM_UNIT_VALUE" val="758*1861"/>
  <p:tag name="KSO_WM_UNIT_HIGHLIGHT" val="0"/>
  <p:tag name="KSO_WM_UNIT_COMPATIBLE" val="0"/>
  <p:tag name="KSO_WM_UNIT_DIAGRAM_ISNUMVISUAL" val="0"/>
  <p:tag name="KSO_WM_UNIT_DIAGRAM_ISREFERUNIT" val="0"/>
  <p:tag name="KSO_WM_UNIT_TYPE" val="d"/>
  <p:tag name="KSO_WM_UNIT_INDEX" val="1"/>
  <p:tag name="KSO_WM_UNIT_ID" val="diagram20207399_1*d*1"/>
  <p:tag name="KSO_WM_TEMPLATE_CATEGORY" val="diagram"/>
  <p:tag name="KSO_WM_TEMPLATE_INDEX" val="20207399"/>
  <p:tag name="KSO_WM_UNIT_LAYERLEVEL" val="1"/>
  <p:tag name="KSO_WM_TAG_VERSION" val="1.0"/>
  <p:tag name="KSO_WM_BEAUTIFY_FLAG" val="#wm#"/>
  <p:tag name="KSO_WM_CHIP_GROUPID" val="5e7310da9a230a26b9e88a19"/>
  <p:tag name="KSO_WM_CHIP_XID" val="5e7310da9a230a26b9e88a1a"/>
  <p:tag name="KSO_WM_UNIT_DEC_AREA_ID" val="b5bacc80bbcf4750b0c1d23a09b6998a"/>
  <p:tag name="KSO_WM_ASSEMBLE_CHIP_INDEX" val="d2e75ab7d9b04d49b70f8ad3f50f46db"/>
  <p:tag name="KSO_WM_UNIT_PLACING_PICTURE" val="d2e75ab7d9b04d49b70f8ad3f50f46db"/>
  <p:tag name="KSO_WM_UNIT_SUPPORT_UNIT_TYPE" val="[&quot;l&quot;,&quot;m&quot;,&quot;n&quot;,&quot;o&quot;,&quot;p&quot;,&quot;q&quot;,&quot;r&quot;,&quot;δ&quot;,&quot;η&quot;,&quot;α&quot;,&quot;β&quot;,&quot;θ&quot;]"/>
  <p:tag name="KSO_WM_TEMPLATE_ASSEMBLE_XID" val="5eecbaf6a758c1ec0b708b4e"/>
  <p:tag name="KSO_WM_TEMPLATE_ASSEMBLE_GROUPID" val="5eecbaf6a758c1ec0b708b4e"/>
  <p:tag name="KSO_WM_UNIT_PICTURE_CLIP_FLAG" val="0"/>
  <p:tag name="KSO_WM_TAG_Front_Size" val=""/>
  <p:tag name="KSO_WM_TAG_Backgroup_Id" val=""/>
  <p:tag name="KSO_WM_TAG_Backgroup_Size" val=""/>
  <p:tag name="KSO_WM_TAG_Zoder_Position" val=""/>
</p:tagLst>
</file>

<file path=ppt/tags/tag1121.xml><?xml version="1.0" encoding="utf-8"?>
<p:tagLst xmlns:p="http://schemas.openxmlformats.org/presentationml/2006/main">
  <p:tag name="PA" val="v5.2.7"/>
  <p:tag name="PAMAINTYPE" val="4"/>
  <p:tag name="PATYPE" val="176"/>
  <p:tag name="PASUBTYPE" val="282"/>
  <p:tag name="RESOURCELIBID_SHAPE" val="492660"/>
  <p:tag name="RESOURCELIB_SHAPETYPE" val="4"/>
  <p:tag name="KSO_WM_UNIT_ICON_FILEID" val="3139862"/>
  <p:tag name="KSO_WM_UNIT_ICON_STYLE" val="2"/>
  <p:tag name="KSO_WM_UNIT_VALUE" val="47*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2343_2*l_h_x*1_3_1"/>
  <p:tag name="KSO_WM_TEMPLATE_CATEGORY" val="diagram"/>
  <p:tag name="KSO_WM_TEMPLATE_INDEX" val="20202343"/>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1122.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27.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28.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29.xml><?xml version="1.0" encoding="utf-8"?>
<p:tagLst xmlns:p="http://schemas.openxmlformats.org/presentationml/2006/main">
  <p:tag name="KSO_WM_SLIDE_ID" val="diagram20207399_1"/>
  <p:tag name="KSO_WM_TEMPLATE_SUBCATEGORY" val="21"/>
  <p:tag name="KSO_WM_SLIDE_TYPE" val="text"/>
  <p:tag name="KSO_WM_SLIDE_SUBTYPE" val="picTxt"/>
  <p:tag name="KSO_WM_SLIDE_ITEM_CNT" val="0"/>
  <p:tag name="KSO_WM_SLIDE_INDEX" val="1"/>
  <p:tag name="KSO_WM_SLIDE_SIZE" val="912*540"/>
  <p:tag name="KSO_WM_SLIDE_POSITION" val="0*0"/>
  <p:tag name="KSO_WM_TAG_VERSION" val="1.0"/>
  <p:tag name="KSO_WM_BEAUTIFY_FLAG" val="#wm#"/>
  <p:tag name="KSO_WM_TEMPLATE_CATEGORY" val="diagram"/>
  <p:tag name="KSO_WM_TEMPLATE_INDEX" val="20207399"/>
  <p:tag name="KSO_WM_SLIDE_LAYOUT" val="a_d_f"/>
  <p:tag name="KSO_WM_SLIDE_LAYOUT_CNT" val="1_2_1"/>
  <p:tag name="KSO_WM_TEMPLATE_MASTER_TYPE" val="0"/>
  <p:tag name="KSO_WM_TEMPLATE_COLOR_TYPE" val="1"/>
  <p:tag name="KSO_WM_SLIDE_CAN_ADD_NAVIGATION" val="1"/>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d1d0c97ab0972fba70b1ee"/>
  <p:tag name="KSO_WM_CHIP_FILLPROP" val="[[{&quot;fill_id&quot;:&quot;164c300f690d423ab1b6e3b65edb0bf9&quot;,&quot;fill_align&quot;:&quot;cb&quot;,&quot;text_align&quot;:&quot;lm&quot;,&quot;text_direction&quot;:&quot;horizontal&quot;,&quot;chip_types&quot;:[&quot;header&quot;]},{&quot;fill_id&quot;:&quot;8fb02ee95c3c42e4845b5ce3722a346a&quot;,&quot;fill_align&quot;:&quot;ct&quot;,&quot;text_align&quot;:&quot;lm&quot;,&quot;text_direction&quot;:&quot;horizontal&quot;,&quot;chip_types&quot;:[&quot;text&quot;]},{&quot;fill_id&quot;:&quot;722accd572074b41a2d4cf8c733c9957&quot;,&quot;fill_align&quot;:&quot;cb&quot;,&quot;text_align&quot;:&quot;lm&quot;,&quot;text_direction&quot;:&quot;horizontal&quot;,&quot;chip_types&quot;:[&quot;diagram&quot;,&quot;pictext&quot;,&quot;text&quot;,&quot;picture&quot;,&quot;chart&quot;,&quot;table&quot;,&quot;video&quot;],&quot;support_features&quot;:[&quot;collage&quot;,&quot;carousel&quot;]},{&quot;fill_id&quot;:&quot;54f25e8f24704596bd25668c33ddb0d7&quot;,&quot;fill_align&quot;:&quot;ct&quot;,&quot;text_align&quot;:&quot;lm&quot;,&quot;text_direction&quot;:&quot;horizontal&quot;,&quot;chip_types&quot;:[&quot;diagram&quot;,&quot;pictext&quot;,&quot;text&quot;,&quot;picture&quot;,&quot;chart&quot;,&quot;table&quot;,&quot;video&quot;],&quot;support_features&quot;:[&quot;collage&quot;]}],[{&quot;fill_id&quot;:&quot;164c300f690d423ab1b6e3b65edb0bf9&quot;,&quot;fill_align&quot;:&quot;cb&quot;,&quot;text_align&quot;:&quot;lm&quot;,&quot;text_direction&quot;:&quot;horizontal&quot;,&quot;chip_types&quot;:[&quot;header&quot;]},{&quot;fill_id&quot;:&quot;8fb02ee95c3c42e4845b5ce3722a346a&quot;,&quot;fill_align&quot;:&quot;ct&quot;,&quot;text_align&quot;:&quot;lm&quot;,&quot;text_direction&quot;:&quot;horizontal&quot;,&quot;chip_types&quot;:[&quot;text&quot;]},{&quot;fill_id&quot;:&quot;722accd572074b41a2d4cf8c733c9957&quot;,&quot;fill_align&quot;:&quot;cb&quot;,&quot;text_align&quot;:&quot;lm&quot;,&quot;text_direction&quot;:&quot;horizontal&quot;,&quot;chip_types&quot;:[&quot;diagram&quot;,&quot;pictext&quot;,&quot;text&quot;,&quot;picture&quot;,&quot;chart&quot;,&quot;table&quot;,&quot;video&quot;]},{&quot;fill_id&quot;:&quot;54f25e8f24704596bd25668c33ddb0d7&quot;,&quot;fill_align&quot;:&quot;ct&quot;,&quot;text_align&quot;:&quot;lm&quot;,&quot;text_direction&quot;:&quot;horizontal&quot;,&quot;chip_types&quot;:[&quot;diagram&quot;,&quot;pictext&quot;,&quot;text&quot;,&quot;picture&quot;,&quot;chart&quot;,&quot;table&quot;,&quot;video&quot;],&quot;support_features&quot;:[&quot;carousel&quot;]}]]"/>
  <p:tag name="KSO_WM_CHIP_GROUPID" val="5eda16ff5860357932c55e56"/>
  <p:tag name="KSO_WM_SLIDE_BK_DARK_LIGHT" val="2"/>
  <p:tag name="KSO_WM_SLIDE_BACKGROUND_TYPE" val="leftRight"/>
  <p:tag name="KSO_WM_SLIDE_SUPPORT_FEATURE_TYPE" val="0"/>
  <p:tag name="KSO_WM_TEMPLATE_ASSEMBLE_XID" val="5eecbaf6a758c1ec0b708b4e"/>
  <p:tag name="KSO_WM_TEMPLATE_ASSEMBLE_GROUPID" val="5eecbaf6a758c1ec0b708b4e"/>
  <p:tag name="KSO_WM_SLIDE_LAYOUT_INFO" val="{&quot;direction&quot;:1,&quot;id&quot;:&quot;2020-06-19T21:19:04&quot;,&quot;maxSize&quot;:{&quot;size1&quot;:35.09963084856669},&quot;minSize&quot;:{&quot;size1&quot;:35.09963084856669},&quot;normalSize&quot;:{&quot;size1&quot;:35.09963084856669},&quot;subLayout&quot;:[{&quot;backgroundInfo&quot;:[{&quot;bottom&quot;:0,&quot;bottomAbs&quot;:false,&quot;left&quot;:0,&quot;leftAbs&quot;:false,&quot;right&quot;:0,&quot;rightAbs&quot;:false,&quot;top&quot;:0,&quot;topAbs&quot;:false,&quot;type&quot;:&quot;leftRight&quot;}],&quot;id&quot;:&quot;2020-06-19T21:19:04&quot;,&quot;maxSize&quot;:{&quot;size1&quot;:64.399497025101283},&quot;minSize&quot;:{&quot;size1&quot;:31.099497025101275},&quot;normalSize&quot;:{&quot;size1&quot;:64.399497025101283},&quot;subLayout&quot;:[{&quot;id&quot;:&quot;2020-06-19T21:19:04&quot;,&quot;margin&quot;:{&quot;bottom&quot;:0.026000002399086952,&quot;left&quot;:1.6929999589920044,&quot;right&quot;:1.6490000486373901,&quot;top&quot;:1.6929999589920044},&quot;type&quot;:0},{&quot;id&quot;:&quot;2020-06-19T21:19:04&quot;,&quot;margin&quot;:{&quot;bottom&quot;:1.6929999589920044,&quot;left&quot;:1.6929999589920044,&quot;right&quot;:1.6490000486373901,&quot;top&quot;:0.81999999284744263},&quot;type&quot;:0}],&quot;type&quot;:0},{&quot;id&quot;:&quot;2020-06-19T21:19:04&quot;,&quot;maxSize&quot;:{&quot;size1&quot;:64.492366392965678},&quot;minSize&quot;:{&quot;size1&quot;:31.19236639296567},&quot;normalSize&quot;:{&quot;size1&quot;:58.559033059632327},&quot;subLayout&quot;:[{&quot;id&quot;:&quot;2020-06-19T21:19:04&quot;,&quot;margin&quot;:{&quot;bottom&quot;:0.026000002399086952,&quot;left&quot;:1.6670000553131104,&quot;right&quot;:1.6929999589920044,&quot;top&quot;:1.6929999589920044},&quot;type&quot;:0},{&quot;id&quot;:&quot;2020-06-19T21:19:04&quot;,&quot;margin&quot;:{&quot;bottom&quot;:1.7289999723434448,&quot;left&quot;:1.6670000553131104,&quot;right&quot;:1.6929999589920044,&quot;top&quot;:0.81999999284744263},&quot;type&quot;:0}],&quot;type&quot;:0}],&quot;type&quot;: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TEXT_FORE_SCHEMECOLOR_INDEX_BRIGHTNESS" val="-0.35"/>
  <p:tag name="KSO_WM_UNIT_TEXT_FORE_SCHEMECOLOR_INDEX" val="14"/>
  <p:tag name="KSO_WM_UNIT_TEXT_LINE_FILL_TYPE" val="2"/>
</p:tagLst>
</file>

<file path=ppt/tags/tag1131.xml><?xml version="1.0" encoding="utf-8"?>
<p:tagLst xmlns:p="http://schemas.openxmlformats.org/presentationml/2006/main">
  <p:tag name="KSO_WM_UNIT_TYPE" val="i"/>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40.xml><?xml version="1.0" encoding="utf-8"?>
<p:tagLst xmlns:p="http://schemas.openxmlformats.org/presentationml/2006/main">
  <p:tag name="KSO_WM_UNIT_TYPE" val="i"/>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50.xml><?xml version="1.0" encoding="utf-8"?>
<p:tagLst xmlns:p="http://schemas.openxmlformats.org/presentationml/2006/main">
  <p:tag name="KSO_WM_UNIT_TYPE" val="i"/>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1162.xml><?xml version="1.0" encoding="utf-8"?>
<p:tagLst xmlns:p="http://schemas.openxmlformats.org/presentationml/2006/main">
  <p:tag name="KSO_WM_UNIT_TYPE" val="i"/>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Lst>
</file>

<file path=ppt/tags/tag1172.xml><?xml version="1.0" encoding="utf-8"?>
<p:tagLst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8141_1*a*1"/>
  <p:tag name="KSO_WM_TEMPLATE_CATEGORY" val="diagram"/>
  <p:tag name="KSO_WM_TEMPLATE_INDEX" val="20208141"/>
  <p:tag name="KSO_WM_UNIT_LAYERLEVEL" val="1"/>
  <p:tag name="KSO_WM_TAG_VERSION" val="1.0"/>
  <p:tag name="KSO_WM_BEAUTIFY_FLAG" val="#wm#"/>
  <p:tag name="KSO_WM_UNIT_PRESET_TEXT" val="单击此处添加大标题内容"/>
  <p:tag name="KSO_WM_UNIT_BLOCK" val="0"/>
  <p:tag name="KSO_WM_UNIT_SHOW_EDIT_AREA_INDICATION" val="1"/>
  <p:tag name="KSO_WM_CHIP_GROUPID" val="5e78815d3197e252a37019bf"/>
  <p:tag name="KSO_WM_CHIP_XID" val="5e78815d3197e252a37019c0"/>
  <p:tag name="KSO_WM_UNIT_DEC_AREA_ID" val="8004efc39bf14690b872037aa7305ea5"/>
  <p:tag name="KSO_WM_ASSEMBLE_CHIP_INDEX" val="704a4b9d6fcd4dee844c6b8645edfd21"/>
  <p:tag name="KSO_WM_UNIT_TEXT_FILL_FORE_SCHEMECOLOR_INDEX_BRIGHTNESS" val="0"/>
  <p:tag name="KSO_WM_UNIT_TEXT_FILL_FORE_SCHEMECOLOR_INDEX" val="13"/>
  <p:tag name="KSO_WM_UNIT_TEXT_FILL_TYPE" val="1"/>
  <p:tag name="KSO_WM_TEMPLATE_ASSEMBLE_XID" val="5eef3593a758c1ec0b7094b0"/>
  <p:tag name="KSO_WM_TEMPLATE_ASSEMBLE_GROUPID" val="5eef3593a758c1ec0b7094b0"/>
  <p:tag name="KSO_WM_TAG_Front_Size" val=""/>
  <p:tag name="KSO_WM_TAG_Backgroup_Id" val=""/>
  <p:tag name="KSO_WM_TAG_Backgroup_Size" val=""/>
  <p:tag name="KSO_WM_TAG_Zoder_Position" val=""/>
</p:tagLst>
</file>

<file path=ppt/tags/tag1173.xml><?xml version="1.0" encoding="utf-8"?>
<p:tagLst xmlns:p="http://schemas.openxmlformats.org/presentationml/2006/main">
  <p:tag name="KSO_WM_UNIT_ISCONTENTSTITLE" val="0"/>
  <p:tag name="KSO_WM_UNIT_ISNUMDGMTITLE" val="0"/>
  <p:tag name="KSO_WM_UNIT_NOCLEAR" val="0"/>
  <p:tag name="KSO_WM_UNIT_VALUE" val="192"/>
  <p:tag name="KSO_WM_UNIT_HIGHLIGHT" val="0"/>
  <p:tag name="KSO_WM_UNIT_COMPATIBLE" val="0"/>
  <p:tag name="KSO_WM_UNIT_DIAGRAM_ISNUMVISUAL" val="0"/>
  <p:tag name="KSO_WM_UNIT_DIAGRAM_ISREFERUNIT" val="0"/>
  <p:tag name="KSO_WM_UNIT_TYPE" val="b"/>
  <p:tag name="KSO_WM_UNIT_INDEX" val="1"/>
  <p:tag name="KSO_WM_UNIT_ID" val="diagram20208141_1*b*1"/>
  <p:tag name="KSO_WM_TEMPLATE_CATEGORY" val="diagram"/>
  <p:tag name="KSO_WM_TEMPLATE_INDEX" val="20208141"/>
  <p:tag name="KSO_WM_UNIT_LAYERLEVEL" val="1"/>
  <p:tag name="KSO_WM_TAG_VERSION" val="1.0"/>
  <p:tag name="KSO_WM_BEAUTIFY_FLAG" val="#wm#"/>
  <p:tag name="KSO_WM_UNIT_PRESET_TEXT" val="单击此处添加副标题，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BLOCK" val="0"/>
  <p:tag name="KSO_WM_UNIT_SHOW_EDIT_AREA_INDICATION" val="1"/>
  <p:tag name="KSO_WM_CHIP_GROUPID" val="5e78815d3197e252a37019bf"/>
  <p:tag name="KSO_WM_CHIP_XID" val="5e78815d3197e252a37019c0"/>
  <p:tag name="KSO_WM_UNIT_DEC_AREA_ID" val="8004efc39bf14690b872037aa7305ea5"/>
  <p:tag name="KSO_WM_ASSEMBLE_CHIP_INDEX" val="704a4b9d6fcd4dee844c6b8645edfd21"/>
  <p:tag name="KSO_WM_UNIT_TEXT_FILL_FORE_SCHEMECOLOR_INDEX_BRIGHTNESS" val="0.25"/>
  <p:tag name="KSO_WM_UNIT_TEXT_FILL_FORE_SCHEMECOLOR_INDEX" val="13"/>
  <p:tag name="KSO_WM_UNIT_TEXT_FILL_TYPE" val="1"/>
  <p:tag name="KSO_WM_TEMPLATE_ASSEMBLE_XID" val="5eef3593a758c1ec0b7094b0"/>
  <p:tag name="KSO_WM_TEMPLATE_ASSEMBLE_GROUPID" val="5eef3593a758c1ec0b7094b0"/>
  <p:tag name="KSO_WM_TAG_Front_Size" val=""/>
  <p:tag name="KSO_WM_TAG_Backgroup_Id" val=""/>
  <p:tag name="KSO_WM_TAG_Backgroup_Size" val=""/>
  <p:tag name="KSO_WM_TAG_Zoder_Position" val=""/>
</p:tagLst>
</file>

<file path=ppt/tags/tag1174.xml><?xml version="1.0" encoding="utf-8"?>
<p:tagLst xmlns:p="http://schemas.openxmlformats.org/presentationml/2006/main">
  <p:tag name="KSO_WM_UNIT_VALUE" val="719*2707"/>
  <p:tag name="KSO_WM_UNIT_HIGHLIGHT" val="0"/>
  <p:tag name="KSO_WM_UNIT_COMPATIBLE" val="0"/>
  <p:tag name="KSO_WM_UNIT_DIAGRAM_ISNUMVISUAL" val="0"/>
  <p:tag name="KSO_WM_UNIT_DIAGRAM_ISREFERUNIT" val="0"/>
  <p:tag name="KSO_WM_UNIT_TYPE" val="d"/>
  <p:tag name="KSO_WM_UNIT_INDEX" val="1"/>
  <p:tag name="KSO_WM_UNIT_ID" val="diagram20208141_1*d*1"/>
  <p:tag name="KSO_WM_TEMPLATE_CATEGORY" val="diagram"/>
  <p:tag name="KSO_WM_TEMPLATE_INDEX" val="20208141"/>
  <p:tag name="KSO_WM_UNIT_LAYERLEVEL" val="1"/>
  <p:tag name="KSO_WM_TAG_VERSION" val="1.0"/>
  <p:tag name="KSO_WM_BEAUTIFY_FLAG" val="#wm#"/>
  <p:tag name="KSO_WM_CHIP_GROUPID" val="5e7310da9a230a26b9e88a19"/>
  <p:tag name="KSO_WM_CHIP_XID" val="5e7310da9a230a26b9e88a1a"/>
  <p:tag name="KSO_WM_UNIT_DEC_AREA_ID" val="4e0e0c2012b241fb9e9f647bcd40d26e"/>
  <p:tag name="KSO_WM_ASSEMBLE_CHIP_INDEX" val="65873266ce37491db234d1e966c944f8"/>
  <p:tag name="KSO_WM_UNIT_PLACING_PICTURE" val="65873266ce37491db234d1e966c944f8"/>
  <p:tag name="KSO_WM_UNIT_SUPPORT_UNIT_TYPE" val="[&quot;l&quot;,&quot;m&quot;,&quot;n&quot;,&quot;o&quot;,&quot;p&quot;,&quot;q&quot;,&quot;r&quot;,&quot;δ&quot;,&quot;η&quot;,&quot;α&quot;,&quot;β&quot;,&quot;θ&quot;]"/>
  <p:tag name="KSO_WM_TEMPLATE_ASSEMBLE_XID" val="5eef3593a758c1ec0b7094b0"/>
  <p:tag name="KSO_WM_TEMPLATE_ASSEMBLE_GROUPID" val="5eef3593a758c1ec0b7094b0"/>
  <p:tag name="KSO_WM_UNIT_PICTURE_CLIP_FLAG" val="0"/>
  <p:tag name="KSO_WM_TAG_Front_Size" val=""/>
  <p:tag name="KSO_WM_TAG_Backgroup_Id" val=""/>
  <p:tag name="KSO_WM_TAG_Backgroup_Size" val=""/>
  <p:tag name="KSO_WM_TAG_Zoder_Position" val=""/>
</p:tagLst>
</file>

<file path=ppt/tags/tag1175.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42"/>
  <p:tag name="KSO_WM_UNIT_HIGHLIGHT" val="0"/>
  <p:tag name="KSO_WM_UNIT_COMPATIBLE" val="0"/>
  <p:tag name="KSO_WM_UNIT_DIAGRAM_ISNUMVISUAL" val="0"/>
  <p:tag name="KSO_WM_UNIT_DIAGRAM_ISREFERUNIT" val="0"/>
  <p:tag name="KSO_WM_UNIT_TYPE" val="h_a"/>
  <p:tag name="KSO_WM_UNIT_INDEX" val="1_1"/>
  <p:tag name="KSO_WM_UNIT_ID" val="diagram20208141_1*h_a*1_1"/>
  <p:tag name="KSO_WM_TEMPLATE_CATEGORY" val="diagram"/>
  <p:tag name="KSO_WM_TEMPLATE_INDEX" val="20208141"/>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54788394912404c921fe1e145770967"/>
  <p:tag name="KSO_WM_ASSEMBLE_CHIP_INDEX" val="46c31e5448d449919853bba05df913cc"/>
  <p:tag name="KSO_WM_UNIT_TEXT_FILL_FORE_SCHEMECOLOR_INDEX_BRIGHTNESS" val="0"/>
  <p:tag name="KSO_WM_UNIT_TEXT_FILL_FORE_SCHEMECOLOR_INDEX" val="13"/>
  <p:tag name="KSO_WM_UNIT_TEXT_FILL_TYPE" val="1"/>
  <p:tag name="KSO_WM_TEMPLATE_ASSEMBLE_XID" val="5eef3593a758c1ec0b7094b0"/>
  <p:tag name="KSO_WM_TEMPLATE_ASSEMBLE_GROUPID" val="5eef3593a758c1ec0b7094b0"/>
  <p:tag name="KSO_WM_TAG_Front_Size" val=""/>
  <p:tag name="KSO_WM_TAG_Backgroup_Id" val=""/>
  <p:tag name="KSO_WM_TAG_Backgroup_Size" val=""/>
  <p:tag name="KSO_WM_TAG_Zoder_Position" val=""/>
</p:tagLst>
</file>

<file path=ppt/tags/tag1176.xml><?xml version="1.0" encoding="utf-8"?>
<p:tagLst xmlns:p="http://schemas.openxmlformats.org/presentationml/2006/main">
  <p:tag name="KSO_WM_UNIT_TEX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8141_1*h_f*1_1"/>
  <p:tag name="KSO_WM_TEMPLATE_CATEGORY" val="diagram"/>
  <p:tag name="KSO_WM_TEMPLATE_INDEX" val="20208141"/>
  <p:tag name="KSO_WM_UNIT_LAYERLEVEL" val="1_1"/>
  <p:tag name="KSO_WM_TAG_VERSION" val="1.0"/>
  <p:tag name="KSO_WM_BEAUTIFY_FLAG" val="#wm#"/>
  <p:tag name="KSO_WM_UNIT_SUBTYPE" val="a"/>
  <p:tag name="KSO_WM_UNIT_DEFAULT_FONT" val="14;20;2"/>
  <p:tag name="KSO_WM_UNIT_BLOCK" val="0"/>
  <p:tag name="KSO_WM_UNIT_VALUE" val="54"/>
  <p:tag name="KSO_WM_UNIT_SHOW_EDIT_AREA_INDICATION" val="1"/>
  <p:tag name="KSO_WM_CHIP_GROUPID" val="5e6b05b36848fb12bee65ad8"/>
  <p:tag name="KSO_WM_CHIP_XID" val="5e6b05b36848fb12bee65ada"/>
  <p:tag name="KSO_WM_UNIT_DEC_AREA_ID" val="654788394912404c921fe1e145770967"/>
  <p:tag name="KSO_WM_ASSEMBLE_CHIP_INDEX" val="46c31e5448d449919853bba05df913cc"/>
  <p:tag name="KSO_WM_UNIT_TEXT_FILL_FORE_SCHEMECOLOR_INDEX_BRIGHTNESS" val="0.25"/>
  <p:tag name="KSO_WM_UNIT_TEXT_FILL_FORE_SCHEMECOLOR_INDEX" val="13"/>
  <p:tag name="KSO_WM_UNIT_TEXT_FILL_TYPE" val="1"/>
  <p:tag name="KSO_WM_TEMPLATE_ASSEMBLE_XID" val="5eef3593a758c1ec0b7094b0"/>
  <p:tag name="KSO_WM_TEMPLATE_ASSEMBLE_GROUPID" val="5eef3593a758c1ec0b7094b0"/>
  <p:tag name="KSO_WM_TAG_Front_Size" val=""/>
  <p:tag name="KSO_WM_TAG_Backgroup_Id" val=""/>
  <p:tag name="KSO_WM_TAG_Backgroup_Size" val=""/>
  <p:tag name="KSO_WM_TAG_Zoder_Position" val=""/>
  <p:tag name="KSO_WM_UNIT_SMARTLAYOUT_COMPRESS_INFO" val="{&#10;    &quot;id&quot;: &quot;2020-06-21T18:25:33&quot;,&#10;    &quot;max&quot;: 0.0094789622767734727,&#10;    &quot;parentMax&quot;: {&#10;        &quot;max&quot;: 0,&#10;        &quot;parentMax&quot;: {&#10;            &quot;max&quot;: 68.934773006227175&#10;        }&#10;    },&#10;    &quot;topChanged&quot;: 2.9957149820347695e-05&#10;}&#10;"/>
</p:tagLst>
</file>

<file path=ppt/tags/tag1177.xml><?xml version="1.0" encoding="utf-8"?>
<p:tagLst xmlns:p="http://schemas.openxmlformats.org/presentationml/2006/main">
  <p:tag name="KSO_WM_SLIDE_ID" val="diagram20208141_1"/>
  <p:tag name="KSO_WM_TEMPLATE_SUBCATEGORY" val="21"/>
  <p:tag name="KSO_WM_SLIDE_TYPE" val="text"/>
  <p:tag name="KSO_WM_SLIDE_SUBTYPE" val="picTxt"/>
  <p:tag name="KSO_WM_SLIDE_ITEM_CNT" val="0"/>
  <p:tag name="KSO_WM_SLIDE_INDEX" val="1"/>
  <p:tag name="KSO_WM_SLIDE_SIZE" val="767.948*30.7447"/>
  <p:tag name="KSO_WM_SLIDE_POSITION" val="96*461.255"/>
  <p:tag name="KSO_WM_TAG_VERSION" val="1.0"/>
  <p:tag name="KSO_WM_BEAUTIFY_FLAG" val="#wm#"/>
  <p:tag name="KSO_WM_TEMPLATE_CATEGORY" val="diagram"/>
  <p:tag name="KSO_WM_TEMPLATE_INDEX" val="20208141"/>
  <p:tag name="KSO_WM_SLIDE_LAYOUT" val="a_b_d_h"/>
  <p:tag name="KSO_WM_SLIDE_LAYOUT_CNT" val="1_1_1_1"/>
  <p:tag name="KSO_WM_TEMPLATE_MASTER_TYPE" val="0"/>
  <p:tag name="KSO_WM_TEMPLATE_COLOR_TYPE" val="1"/>
  <p:tag name="KSO_WM_SLIDE_CAN_ADD_NAVIGATION" val="1"/>
  <p:tag name="KSO_WM_SLIDE_BACKGROUND" val="[&quot;general&quot;,&quot;frame&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822ea758c1ec0b7092e4"/>
  <p:tag name="KSO_WM_CHIP_FILLPROP" val="[[{&quot;fill_id&quot;:&quot;a3b9af3d251f41259a3c801e7e4603f1&quot;,&quot;fill_align&quot;:&quot;cb&quot;,&quot;text_align&quot;:&quot;cb&quot;,&quot;text_direction&quot;:&quot;horizontal&quot;,&quot;chip_types&quot;:[&quot;header&quot;]},{&quot;fill_id&quot;:&quot;cf13ec69777f42b89ba3bf7d9000e591&quot;,&quot;fill_align&quot;:&quot;cm&quot;,&quot;text_align&quot;:&quot;lt&quot;,&quot;text_direction&quot;:&quot;horizontal&quot;,&quot;chip_types&quot;:[&quot;diagram&quot;,&quot;pictext&quot;,&quot;picture&quot;,&quot;chart&quot;,&quot;table&quot;,&quot;video&quot;],&quot;support_features&quot;:[&quot;collage&quot;,&quot;carousel&quot;]},{&quot;fill_id&quot;:&quot;8c1fece11dfa4b24a4d955f792f0a0a6&quot;,&quot;fill_align&quot;:&quot;cm&quot;,&quot;text_align&quot;:&quot;lt&quot;,&quot;text_direction&quot;:&quot;horizontal&quot;,&quot;chip_types&quot;:[&quot;text&quot;]}],[{&quot;fill_id&quot;:&quot;a3b9af3d251f41259a3c801e7e4603f1&quot;,&quot;fill_align&quot;:&quot;lb&quot;,&quot;text_align&quot;:&quot;lb&quot;,&quot;text_direction&quot;:&quot;horizontal&quot;,&quot;chip_types&quot;:[&quot;header&quot;]},{&quot;fill_id&quot;:&quot;cf13ec69777f42b89ba3bf7d9000e591&quot;,&quot;fill_align&quot;:&quot;lt&quot;,&quot;text_align&quot;:&quot;lt&quot;,&quot;text_direction&quot;:&quot;horizontal&quot;,&quot;chip_types&quot;:[&quot;diagram&quot;,&quot;pictext&quot;,&quot;picture&quot;,&quot;chart&quot;,&quot;table&quot;,&quot;video&quot;],&quot;support_features&quot;:[&quot;collage&quot;,&quot;carousel&quot;]},{&quot;fill_id&quot;:&quot;8c1fece11dfa4b24a4d955f792f0a0a6&quot;,&quot;fill_align&quot;:&quot;lt&quot;,&quot;text_align&quot;:&quot;lt&quot;,&quot;text_direction&quot;:&quot;horizontal&quot;,&quot;chip_types&quot;:[&quot;text&quot;]}],[{&quot;fill_id&quot;:&quot;a3b9af3d251f41259a3c801e7e4603f1&quot;,&quot;fill_align&quot;:&quot;cb&quot;,&quot;text_align&quot;:&quot;cb&quot;,&quot;text_direction&quot;:&quot;horizontal&quot;,&quot;chip_types&quot;:[&quot;header&quot;]},{&quot;fill_id&quot;:&quot;cf13ec69777f42b89ba3bf7d9000e591&quot;,&quot;fill_align&quot;:&quot;cm&quot;,&quot;text_align&quot;:&quot;lt&quot;,&quot;text_direction&quot;:&quot;horizontal&quot;,&quot;chip_types&quot;:[&quot;text&quot;]},{&quot;fill_id&quot;:&quot;8c1fece11dfa4b24a4d955f792f0a0a6&quot;,&quot;fill_align&quot;:&quot;cm&quot;,&quot;text_align&quot;:&quot;lt&quot;,&quot;text_direction&quot;:&quot;horizontal&quot;,&quot;chip_types&quot;:[&quot;diagram&quot;,&quot;pictext&quot;,&quot;picture&quot;,&quot;chart&quot;,&quot;table&quot;,&quot;video&quot;],&quot;support_features&quot;:[&quot;collage&quot;,&quot;carousel&quot;]}],[{&quot;fill_id&quot;:&quot;a3b9af3d251f41259a3c801e7e4603f1&quot;,&quot;fill_align&quot;:&quot;lb&quot;,&quot;text_align&quot;:&quot;lb&quot;,&quot;text_direction&quot;:&quot;horizontal&quot;,&quot;chip_types&quot;:[&quot;header&quot;]},{&quot;fill_id&quot;:&quot;cf13ec69777f42b89ba3bf7d9000e591&quot;,&quot;fill_align&quot;:&quot;lt&quot;,&quot;text_align&quot;:&quot;lt&quot;,&quot;text_direction&quot;:&quot;horizontal&quot;,&quot;chip_types&quot;:[&quot;text&quot;]},{&quot;fill_id&quot;:&quot;8c1fece11dfa4b24a4d955f792f0a0a6&quot;,&quot;fill_align&quot;:&quot;lt&quot;,&quot;text_align&quot;:&quot;lt&quot;,&quot;text_direction&quot;:&quot;horizontal&quot;,&quot;chip_types&quot;:[&quot;diagram&quot;,&quot;pictext&quot;,&quot;picture&quot;,&quot;chart&quot;,&quot;table&quot;,&quot;video&quot;],&quot;support_features&quot;:[&quot;collage&quot;,&quot;carousel&quot;]}]]"/>
  <p:tag name="KSO_WM_CHIP_GROUPID" val="5eed822ea758c1ec0b7092e3"/>
  <p:tag name="KSO_WM_SLIDE_BK_DARK_LIGHT" val="2"/>
  <p:tag name="KSO_WM_SLIDE_BACKGROUND_TYPE" val="frame"/>
  <p:tag name="KSO_WM_SLIDE_SUPPORT_FEATURE_TYPE" val="3"/>
  <p:tag name="KSO_WM_TEMPLATE_ASSEMBLE_XID" val="5eef3593a758c1ec0b7094b0"/>
  <p:tag name="KSO_WM_TEMPLATE_ASSEMBLE_GROUPID" val="5eef3593a758c1ec0b7094b0"/>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21T18:25:33&quot;,&quot;maxSize&quot;:{&quot;size1&quot;:31.100000000000001},&quot;minSize&quot;:{&quot;size1&quot;:17.800000000000001},&quot;normalSize&quot;:{&quot;size1&quot;:27.989999999999998},&quot;subLayout&quot;:[{&quot;id&quot;:&quot;2020-06-21T18:25:33&quot;,&quot;margin&quot;:{&quot;bottom&quot;:0,&quot;left&quot;:3.3870000839233398,&quot;right&quot;:3.3870000839233398,&quot;top&quot;:1.6929999589920044},&quot;maxSize&quot;:{&quot;size1&quot;:62.677743758873618},&quot;minSize&quot;:{&quot;size1&quot;:52.677743758873611},&quot;normalSize&quot;:{&quot;size1&quot;:59.338456107771513},&quot;subLayout&quot;:[{&quot;id&quot;:&quot;2020-06-21T18:25:33&quot;,&quot;margin&quot;:{&quot;bottom&quot;:0.037641491740942001,&quot;left&quot;:3.3870000839233398,&quot;right&quot;:3.3870000839233398,&quot;top&quot;:1.6929999589920044},&quot;type&quot;:0},{&quot;id&quot;:&quot;2020-06-21T18:25:33&quot;,&quot;margin&quot;:{&quot;bottom&quot;:0,&quot;left&quot;:3.3870000839233398,&quot;right&quot;:3.3870000839233398,&quot;top&quot;:0.032914064824581146},&quot;type&quot;:0}],&quot;type&quot;:0},{&quot;id&quot;:&quot;2020-06-21T18:25:33&quot;,&quot;maxSize&quot;:{&quot;size1&quot;:61.5},&quot;minSize&quot;:{&quot;size1&quot;:6.5},&quot;normalSize&quot;:{&quot;size1&quot;:35.274027781612887},&quot;subLayout&quot;:[{&quot;id&quot;:&quot;2020-06-21T18:25:33&quot;,&quot;margin&quot;:{&quot;bottom&quot;:0,&quot;left&quot;:3.3870000839233398,&quot;right&quot;:3.3870000839233398,&quot;top&quot;:0.84700000286102295},&quot;type&quot;:0},{&quot;id&quot;:&quot;2020-06-21T18:25:33&quot;,&quot;margin&quot;:{&quot;bottom&quot;:1.6929999589920044,&quot;left&quot;:3.3870000839233398,&quot;right&quot;:3.3870000839233398,&quot;top&quot;:0.84700000286102295},&quot;maxSize&quot;:{&quot;size1&quot;:57.914447652714173},&quot;minSize&quot;:{&quot;size1&quot;:42.014447652714168},&quot;normalSize&quot;:{&quot;size1&quot;:42.014447652714168},&quot;subLayout&quot;:[{&quot;id&quot;:&quot;2020-06-21T18:25:33&quot;,&quot;margin&quot;:{&quot;bottom&quot;:0.043547656387090683,&quot;left&quot;:3.3870000839233398,&quot;right&quot;:3.3870000839233398,&quot;top&quot;:0.84700000286102295},&quot;type&quot;:0},{&quot;id&quot;:&quot;2020-06-21T18:25:33&quot;,&quot;margin&quot;:{&quot;bottom&quot;:1.6929999589920044,&quot;left&quot;:3.3870000839233398,&quot;right&quot;:3.3870000839233398,&quot;top&quot;:0.15224401652812958},&quot;type&quot;:0}],&quot;type&quot;:0}],&quot;type&quot;:0}],&quot;type&quot;:0}"/>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TEXT_FORE_SCHEMECOLOR_INDEX_BRIGHTNESS" val="-0.35"/>
  <p:tag name="KSO_WM_UNIT_TEXT_FORE_SCHEMECOLOR_INDEX" val="14"/>
  <p:tag name="KSO_WM_UNIT_TEXT_LINE_FILL_TYPE" val="2"/>
</p:tagLst>
</file>

<file path=ppt/tags/tag1179.xml><?xml version="1.0" encoding="utf-8"?>
<p:tagLst xmlns:p="http://schemas.openxmlformats.org/presentationml/2006/main">
  <p:tag name="KSO_WM_UNIT_TYPE" val="i"/>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88.xml><?xml version="1.0" encoding="utf-8"?>
<p:tagLst xmlns:p="http://schemas.openxmlformats.org/presentationml/2006/main">
  <p:tag name="KSO_WM_UNIT_TYPE" val="i"/>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1198.xml><?xml version="1.0" encoding="utf-8"?>
<p:tagLst xmlns:p="http://schemas.openxmlformats.org/presentationml/2006/main">
  <p:tag name="KSO_WM_UNIT_TYPE" val="i"/>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0.xml><?xml version="1.0" encoding="utf-8"?>
<p:tagLst xmlns:p="http://schemas.openxmlformats.org/presentationml/2006/main">
  <p:tag name="KSO_WM_UNIT_TYPE" val="i"/>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0.xml><?xml version="1.0" encoding="utf-8"?>
<p:tagLst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8141_1*a*1"/>
  <p:tag name="KSO_WM_TEMPLATE_CATEGORY" val="diagram"/>
  <p:tag name="KSO_WM_TEMPLATE_INDEX" val="20208141"/>
  <p:tag name="KSO_WM_UNIT_LAYERLEVEL" val="1"/>
  <p:tag name="KSO_WM_TAG_VERSION" val="1.0"/>
  <p:tag name="KSO_WM_BEAUTIFY_FLAG" val="#wm#"/>
  <p:tag name="KSO_WM_UNIT_PRESET_TEXT" val="单击此处添加大标题内容"/>
  <p:tag name="KSO_WM_UNIT_BLOCK" val="0"/>
  <p:tag name="KSO_WM_UNIT_SHOW_EDIT_AREA_INDICATION" val="1"/>
  <p:tag name="KSO_WM_CHIP_GROUPID" val="5e78815d3197e252a37019bf"/>
  <p:tag name="KSO_WM_CHIP_XID" val="5e78815d3197e252a37019c0"/>
  <p:tag name="KSO_WM_UNIT_DEC_AREA_ID" val="8004efc39bf14690b872037aa7305ea5"/>
  <p:tag name="KSO_WM_ASSEMBLE_CHIP_INDEX" val="704a4b9d6fcd4dee844c6b8645edfd21"/>
  <p:tag name="KSO_WM_UNIT_TEXT_FILL_FORE_SCHEMECOLOR_INDEX_BRIGHTNESS" val="0"/>
  <p:tag name="KSO_WM_UNIT_TEXT_FILL_FORE_SCHEMECOLOR_INDEX" val="13"/>
  <p:tag name="KSO_WM_UNIT_TEXT_FILL_TYPE" val="1"/>
  <p:tag name="KSO_WM_TEMPLATE_ASSEMBLE_XID" val="5eef3593a758c1ec0b7094b0"/>
  <p:tag name="KSO_WM_TEMPLATE_ASSEMBLE_GROUPID" val="5eef3593a758c1ec0b7094b0"/>
  <p:tag name="KSO_WM_TAG_Front_Size" val=""/>
  <p:tag name="KSO_WM_TAG_Backgroup_Id" val=""/>
  <p:tag name="KSO_WM_TAG_Backgroup_Size" val=""/>
  <p:tag name="KSO_WM_TAG_Zoder_Position" val=""/>
</p:tagLst>
</file>

<file path=ppt/tags/tag1221.xml><?xml version="1.0" encoding="utf-8"?>
<p:tagLst xmlns:p="http://schemas.openxmlformats.org/presentationml/2006/main">
  <p:tag name="KSO_WM_UNIT_ISCONTENTSTITLE" val="0"/>
  <p:tag name="KSO_WM_UNIT_ISNUMDGMTITLE" val="0"/>
  <p:tag name="KSO_WM_UNIT_NOCLEAR" val="0"/>
  <p:tag name="KSO_WM_UNIT_VALUE" val="192"/>
  <p:tag name="KSO_WM_UNIT_HIGHLIGHT" val="0"/>
  <p:tag name="KSO_WM_UNIT_COMPATIBLE" val="0"/>
  <p:tag name="KSO_WM_UNIT_DIAGRAM_ISNUMVISUAL" val="0"/>
  <p:tag name="KSO_WM_UNIT_DIAGRAM_ISREFERUNIT" val="0"/>
  <p:tag name="KSO_WM_UNIT_TYPE" val="b"/>
  <p:tag name="KSO_WM_UNIT_INDEX" val="1"/>
  <p:tag name="KSO_WM_UNIT_ID" val="diagram20208141_1*b*1"/>
  <p:tag name="KSO_WM_TEMPLATE_CATEGORY" val="diagram"/>
  <p:tag name="KSO_WM_TEMPLATE_INDEX" val="20208141"/>
  <p:tag name="KSO_WM_UNIT_LAYERLEVEL" val="1"/>
  <p:tag name="KSO_WM_TAG_VERSION" val="1.0"/>
  <p:tag name="KSO_WM_BEAUTIFY_FLAG" val="#wm#"/>
  <p:tag name="KSO_WM_UNIT_PRESET_TEXT" val="单击此处添加副标题，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BLOCK" val="0"/>
  <p:tag name="KSO_WM_UNIT_SHOW_EDIT_AREA_INDICATION" val="1"/>
  <p:tag name="KSO_WM_CHIP_GROUPID" val="5e78815d3197e252a37019bf"/>
  <p:tag name="KSO_WM_CHIP_XID" val="5e78815d3197e252a37019c0"/>
  <p:tag name="KSO_WM_UNIT_DEC_AREA_ID" val="8004efc39bf14690b872037aa7305ea5"/>
  <p:tag name="KSO_WM_ASSEMBLE_CHIP_INDEX" val="704a4b9d6fcd4dee844c6b8645edfd21"/>
  <p:tag name="KSO_WM_UNIT_TEXT_FILL_FORE_SCHEMECOLOR_INDEX_BRIGHTNESS" val="0.25"/>
  <p:tag name="KSO_WM_UNIT_TEXT_FILL_FORE_SCHEMECOLOR_INDEX" val="13"/>
  <p:tag name="KSO_WM_UNIT_TEXT_FILL_TYPE" val="1"/>
  <p:tag name="KSO_WM_TEMPLATE_ASSEMBLE_XID" val="5eef3593a758c1ec0b7094b0"/>
  <p:tag name="KSO_WM_TEMPLATE_ASSEMBLE_GROUPID" val="5eef3593a758c1ec0b7094b0"/>
  <p:tag name="KSO_WM_TAG_Front_Size" val=""/>
  <p:tag name="KSO_WM_TAG_Backgroup_Id" val=""/>
  <p:tag name="KSO_WM_TAG_Backgroup_Size" val=""/>
  <p:tag name="KSO_WM_TAG_Zoder_Position" val=""/>
</p:tagLst>
</file>

<file path=ppt/tags/tag1222.xml><?xml version="1.0" encoding="utf-8"?>
<p:tagLst xmlns:p="http://schemas.openxmlformats.org/presentationml/2006/main">
  <p:tag name="KSO_WM_UNIT_VALUE" val="719*2707"/>
  <p:tag name="KSO_WM_UNIT_HIGHLIGHT" val="0"/>
  <p:tag name="KSO_WM_UNIT_COMPATIBLE" val="0"/>
  <p:tag name="KSO_WM_UNIT_DIAGRAM_ISNUMVISUAL" val="0"/>
  <p:tag name="KSO_WM_UNIT_DIAGRAM_ISREFERUNIT" val="0"/>
  <p:tag name="KSO_WM_UNIT_TYPE" val="d"/>
  <p:tag name="KSO_WM_UNIT_INDEX" val="1"/>
  <p:tag name="KSO_WM_UNIT_ID" val="diagram20208141_1*d*1"/>
  <p:tag name="KSO_WM_TEMPLATE_CATEGORY" val="diagram"/>
  <p:tag name="KSO_WM_TEMPLATE_INDEX" val="20208141"/>
  <p:tag name="KSO_WM_UNIT_LAYERLEVEL" val="1"/>
  <p:tag name="KSO_WM_TAG_VERSION" val="1.0"/>
  <p:tag name="KSO_WM_BEAUTIFY_FLAG" val="#wm#"/>
  <p:tag name="KSO_WM_CHIP_GROUPID" val="5e7310da9a230a26b9e88a19"/>
  <p:tag name="KSO_WM_CHIP_XID" val="5e7310da9a230a26b9e88a1a"/>
  <p:tag name="KSO_WM_UNIT_DEC_AREA_ID" val="4e0e0c2012b241fb9e9f647bcd40d26e"/>
  <p:tag name="KSO_WM_ASSEMBLE_CHIP_INDEX" val="65873266ce37491db234d1e966c944f8"/>
  <p:tag name="KSO_WM_UNIT_PLACING_PICTURE" val="65873266ce37491db234d1e966c944f8"/>
  <p:tag name="KSO_WM_UNIT_SUPPORT_UNIT_TYPE" val="[&quot;l&quot;,&quot;m&quot;,&quot;n&quot;,&quot;o&quot;,&quot;p&quot;,&quot;q&quot;,&quot;r&quot;,&quot;δ&quot;,&quot;η&quot;,&quot;α&quot;,&quot;β&quot;,&quot;θ&quot;]"/>
  <p:tag name="KSO_WM_TEMPLATE_ASSEMBLE_XID" val="5eef3593a758c1ec0b7094b0"/>
  <p:tag name="KSO_WM_TEMPLATE_ASSEMBLE_GROUPID" val="5eef3593a758c1ec0b7094b0"/>
  <p:tag name="KSO_WM_UNIT_PICTURE_CLIP_FLAG" val="0"/>
  <p:tag name="KSO_WM_TAG_Front_Size" val=""/>
  <p:tag name="KSO_WM_TAG_Backgroup_Id" val=""/>
  <p:tag name="KSO_WM_TAG_Backgroup_Size" val=""/>
  <p:tag name="KSO_WM_TAG_Zoder_Position" val=""/>
</p:tagLst>
</file>

<file path=ppt/tags/tag1223.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42"/>
  <p:tag name="KSO_WM_UNIT_HIGHLIGHT" val="0"/>
  <p:tag name="KSO_WM_UNIT_COMPATIBLE" val="0"/>
  <p:tag name="KSO_WM_UNIT_DIAGRAM_ISNUMVISUAL" val="0"/>
  <p:tag name="KSO_WM_UNIT_DIAGRAM_ISREFERUNIT" val="0"/>
  <p:tag name="KSO_WM_UNIT_TYPE" val="h_a"/>
  <p:tag name="KSO_WM_UNIT_INDEX" val="1_1"/>
  <p:tag name="KSO_WM_UNIT_ID" val="diagram20208141_1*h_a*1_1"/>
  <p:tag name="KSO_WM_TEMPLATE_CATEGORY" val="diagram"/>
  <p:tag name="KSO_WM_TEMPLATE_INDEX" val="20208141"/>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654788394912404c921fe1e145770967"/>
  <p:tag name="KSO_WM_ASSEMBLE_CHIP_INDEX" val="46c31e5448d449919853bba05df913cc"/>
  <p:tag name="KSO_WM_UNIT_TEXT_FILL_FORE_SCHEMECOLOR_INDEX_BRIGHTNESS" val="0"/>
  <p:tag name="KSO_WM_UNIT_TEXT_FILL_FORE_SCHEMECOLOR_INDEX" val="13"/>
  <p:tag name="KSO_WM_UNIT_TEXT_FILL_TYPE" val="1"/>
  <p:tag name="KSO_WM_TEMPLATE_ASSEMBLE_XID" val="5eef3593a758c1ec0b7094b0"/>
  <p:tag name="KSO_WM_TEMPLATE_ASSEMBLE_GROUPID" val="5eef3593a758c1ec0b7094b0"/>
  <p:tag name="KSO_WM_TAG_Front_Size" val=""/>
  <p:tag name="KSO_WM_TAG_Backgroup_Id" val=""/>
  <p:tag name="KSO_WM_TAG_Backgroup_Size" val=""/>
  <p:tag name="KSO_WM_TAG_Zoder_Position" val=""/>
</p:tagLst>
</file>

<file path=ppt/tags/tag1224.xml><?xml version="1.0" encoding="utf-8"?>
<p:tagLst xmlns:p="http://schemas.openxmlformats.org/presentationml/2006/main">
  <p:tag name="KSO_WM_UNIT_TEX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8141_1*h_f*1_1"/>
  <p:tag name="KSO_WM_TEMPLATE_CATEGORY" val="diagram"/>
  <p:tag name="KSO_WM_TEMPLATE_INDEX" val="20208141"/>
  <p:tag name="KSO_WM_UNIT_LAYERLEVEL" val="1_1"/>
  <p:tag name="KSO_WM_TAG_VERSION" val="1.0"/>
  <p:tag name="KSO_WM_BEAUTIFY_FLAG" val="#wm#"/>
  <p:tag name="KSO_WM_UNIT_SUBTYPE" val="a"/>
  <p:tag name="KSO_WM_UNIT_DEFAULT_FONT" val="14;20;2"/>
  <p:tag name="KSO_WM_UNIT_BLOCK" val="0"/>
  <p:tag name="KSO_WM_UNIT_VALUE" val="54"/>
  <p:tag name="KSO_WM_UNIT_SHOW_EDIT_AREA_INDICATION" val="1"/>
  <p:tag name="KSO_WM_CHIP_GROUPID" val="5e6b05b36848fb12bee65ad8"/>
  <p:tag name="KSO_WM_CHIP_XID" val="5e6b05b36848fb12bee65ada"/>
  <p:tag name="KSO_WM_UNIT_DEC_AREA_ID" val="654788394912404c921fe1e145770967"/>
  <p:tag name="KSO_WM_ASSEMBLE_CHIP_INDEX" val="46c31e5448d449919853bba05df913cc"/>
  <p:tag name="KSO_WM_UNIT_TEXT_FILL_FORE_SCHEMECOLOR_INDEX_BRIGHTNESS" val="0.25"/>
  <p:tag name="KSO_WM_UNIT_TEXT_FILL_FORE_SCHEMECOLOR_INDEX" val="13"/>
  <p:tag name="KSO_WM_UNIT_TEXT_FILL_TYPE" val="1"/>
  <p:tag name="KSO_WM_TEMPLATE_ASSEMBLE_XID" val="5eef3593a758c1ec0b7094b0"/>
  <p:tag name="KSO_WM_TEMPLATE_ASSEMBLE_GROUPID" val="5eef3593a758c1ec0b7094b0"/>
  <p:tag name="KSO_WM_TAG_Front_Size" val=""/>
  <p:tag name="KSO_WM_TAG_Backgroup_Id" val=""/>
  <p:tag name="KSO_WM_TAG_Backgroup_Size" val=""/>
  <p:tag name="KSO_WM_TAG_Zoder_Position" val=""/>
  <p:tag name="KSO_WM_UNIT_SMARTLAYOUT_COMPRESS_INFO" val="{&#10;    &quot;id&quot;: &quot;2020-06-21T18:25:33&quot;,&#10;    &quot;max&quot;: 0.0094789622767734727,&#10;    &quot;parentMax&quot;: {&#10;        &quot;max&quot;: 0,&#10;        &quot;parentMax&quot;: {&#10;            &quot;max&quot;: 68.934773006227175&#10;        }&#10;    },&#10;    &quot;topChanged&quot;: 2.9957149820347695e-05&#10;}&#10;"/>
</p:tagLst>
</file>

<file path=ppt/tags/tag1225.xml><?xml version="1.0" encoding="utf-8"?>
<p:tagLst xmlns:p="http://schemas.openxmlformats.org/presentationml/2006/main">
  <p:tag name="KSO_WM_SLIDE_ID" val="diagram20208141_1"/>
  <p:tag name="KSO_WM_TEMPLATE_SUBCATEGORY" val="21"/>
  <p:tag name="KSO_WM_SLIDE_TYPE" val="text"/>
  <p:tag name="KSO_WM_SLIDE_SUBTYPE" val="picTxt"/>
  <p:tag name="KSO_WM_SLIDE_ITEM_CNT" val="0"/>
  <p:tag name="KSO_WM_SLIDE_INDEX" val="1"/>
  <p:tag name="KSO_WM_SLIDE_SIZE" val="767.948*30.7447"/>
  <p:tag name="KSO_WM_SLIDE_POSITION" val="96*461.255"/>
  <p:tag name="KSO_WM_TAG_VERSION" val="1.0"/>
  <p:tag name="KSO_WM_BEAUTIFY_FLAG" val="#wm#"/>
  <p:tag name="KSO_WM_TEMPLATE_CATEGORY" val="diagram"/>
  <p:tag name="KSO_WM_TEMPLATE_INDEX" val="20208141"/>
  <p:tag name="KSO_WM_SLIDE_LAYOUT" val="a_b_d_h"/>
  <p:tag name="KSO_WM_SLIDE_LAYOUT_CNT" val="1_1_1_1"/>
  <p:tag name="KSO_WM_TEMPLATE_MASTER_TYPE" val="0"/>
  <p:tag name="KSO_WM_TEMPLATE_COLOR_TYPE" val="1"/>
  <p:tag name="KSO_WM_SLIDE_CAN_ADD_NAVIGATION" val="1"/>
  <p:tag name="KSO_WM_SLIDE_BACKGROUND" val="[&quot;general&quot;,&quot;frame&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822ea758c1ec0b7092e4"/>
  <p:tag name="KSO_WM_CHIP_FILLPROP" val="[[{&quot;fill_id&quot;:&quot;a3b9af3d251f41259a3c801e7e4603f1&quot;,&quot;fill_align&quot;:&quot;cb&quot;,&quot;text_align&quot;:&quot;cb&quot;,&quot;text_direction&quot;:&quot;horizontal&quot;,&quot;chip_types&quot;:[&quot;header&quot;]},{&quot;fill_id&quot;:&quot;cf13ec69777f42b89ba3bf7d9000e591&quot;,&quot;fill_align&quot;:&quot;cm&quot;,&quot;text_align&quot;:&quot;lt&quot;,&quot;text_direction&quot;:&quot;horizontal&quot;,&quot;chip_types&quot;:[&quot;diagram&quot;,&quot;pictext&quot;,&quot;picture&quot;,&quot;chart&quot;,&quot;table&quot;,&quot;video&quot;],&quot;support_features&quot;:[&quot;collage&quot;,&quot;carousel&quot;]},{&quot;fill_id&quot;:&quot;8c1fece11dfa4b24a4d955f792f0a0a6&quot;,&quot;fill_align&quot;:&quot;cm&quot;,&quot;text_align&quot;:&quot;lt&quot;,&quot;text_direction&quot;:&quot;horizontal&quot;,&quot;chip_types&quot;:[&quot;text&quot;]}],[{&quot;fill_id&quot;:&quot;a3b9af3d251f41259a3c801e7e4603f1&quot;,&quot;fill_align&quot;:&quot;lb&quot;,&quot;text_align&quot;:&quot;lb&quot;,&quot;text_direction&quot;:&quot;horizontal&quot;,&quot;chip_types&quot;:[&quot;header&quot;]},{&quot;fill_id&quot;:&quot;cf13ec69777f42b89ba3bf7d9000e591&quot;,&quot;fill_align&quot;:&quot;lt&quot;,&quot;text_align&quot;:&quot;lt&quot;,&quot;text_direction&quot;:&quot;horizontal&quot;,&quot;chip_types&quot;:[&quot;diagram&quot;,&quot;pictext&quot;,&quot;picture&quot;,&quot;chart&quot;,&quot;table&quot;,&quot;video&quot;],&quot;support_features&quot;:[&quot;collage&quot;,&quot;carousel&quot;]},{&quot;fill_id&quot;:&quot;8c1fece11dfa4b24a4d955f792f0a0a6&quot;,&quot;fill_align&quot;:&quot;lt&quot;,&quot;text_align&quot;:&quot;lt&quot;,&quot;text_direction&quot;:&quot;horizontal&quot;,&quot;chip_types&quot;:[&quot;text&quot;]}],[{&quot;fill_id&quot;:&quot;a3b9af3d251f41259a3c801e7e4603f1&quot;,&quot;fill_align&quot;:&quot;cb&quot;,&quot;text_align&quot;:&quot;cb&quot;,&quot;text_direction&quot;:&quot;horizontal&quot;,&quot;chip_types&quot;:[&quot;header&quot;]},{&quot;fill_id&quot;:&quot;cf13ec69777f42b89ba3bf7d9000e591&quot;,&quot;fill_align&quot;:&quot;cm&quot;,&quot;text_align&quot;:&quot;lt&quot;,&quot;text_direction&quot;:&quot;horizontal&quot;,&quot;chip_types&quot;:[&quot;text&quot;]},{&quot;fill_id&quot;:&quot;8c1fece11dfa4b24a4d955f792f0a0a6&quot;,&quot;fill_align&quot;:&quot;cm&quot;,&quot;text_align&quot;:&quot;lt&quot;,&quot;text_direction&quot;:&quot;horizontal&quot;,&quot;chip_types&quot;:[&quot;diagram&quot;,&quot;pictext&quot;,&quot;picture&quot;,&quot;chart&quot;,&quot;table&quot;,&quot;video&quot;],&quot;support_features&quot;:[&quot;collage&quot;,&quot;carousel&quot;]}],[{&quot;fill_id&quot;:&quot;a3b9af3d251f41259a3c801e7e4603f1&quot;,&quot;fill_align&quot;:&quot;lb&quot;,&quot;text_align&quot;:&quot;lb&quot;,&quot;text_direction&quot;:&quot;horizontal&quot;,&quot;chip_types&quot;:[&quot;header&quot;]},{&quot;fill_id&quot;:&quot;cf13ec69777f42b89ba3bf7d9000e591&quot;,&quot;fill_align&quot;:&quot;lt&quot;,&quot;text_align&quot;:&quot;lt&quot;,&quot;text_direction&quot;:&quot;horizontal&quot;,&quot;chip_types&quot;:[&quot;text&quot;]},{&quot;fill_id&quot;:&quot;8c1fece11dfa4b24a4d955f792f0a0a6&quot;,&quot;fill_align&quot;:&quot;lt&quot;,&quot;text_align&quot;:&quot;lt&quot;,&quot;text_direction&quot;:&quot;horizontal&quot;,&quot;chip_types&quot;:[&quot;diagram&quot;,&quot;pictext&quot;,&quot;picture&quot;,&quot;chart&quot;,&quot;table&quot;,&quot;video&quot;],&quot;support_features&quot;:[&quot;collage&quot;,&quot;carousel&quot;]}]]"/>
  <p:tag name="KSO_WM_CHIP_GROUPID" val="5eed822ea758c1ec0b7092e3"/>
  <p:tag name="KSO_WM_SLIDE_BK_DARK_LIGHT" val="2"/>
  <p:tag name="KSO_WM_SLIDE_BACKGROUND_TYPE" val="frame"/>
  <p:tag name="KSO_WM_SLIDE_SUPPORT_FEATURE_TYPE" val="3"/>
  <p:tag name="KSO_WM_TEMPLATE_ASSEMBLE_XID" val="5eef3593a758c1ec0b7094b0"/>
  <p:tag name="KSO_WM_TEMPLATE_ASSEMBLE_GROUPID" val="5eef3593a758c1ec0b7094b0"/>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21T18:25:33&quot;,&quot;maxSize&quot;:{&quot;size1&quot;:31.100000000000001},&quot;minSize&quot;:{&quot;size1&quot;:17.800000000000001},&quot;normalSize&quot;:{&quot;size1&quot;:27.989999999999998},&quot;subLayout&quot;:[{&quot;id&quot;:&quot;2020-06-21T18:25:33&quot;,&quot;margin&quot;:{&quot;bottom&quot;:0,&quot;left&quot;:3.3870000839233398,&quot;right&quot;:3.3870000839233398,&quot;top&quot;:1.6929999589920044},&quot;maxSize&quot;:{&quot;size1&quot;:62.677743758873618},&quot;minSize&quot;:{&quot;size1&quot;:52.677743758873611},&quot;normalSize&quot;:{&quot;size1&quot;:59.338456107771513},&quot;subLayout&quot;:[{&quot;id&quot;:&quot;2020-06-21T18:25:33&quot;,&quot;margin&quot;:{&quot;bottom&quot;:0.037641491740942001,&quot;left&quot;:3.3870000839233398,&quot;right&quot;:3.3870000839233398,&quot;top&quot;:1.6929999589920044},&quot;type&quot;:0},{&quot;id&quot;:&quot;2020-06-21T18:25:33&quot;,&quot;margin&quot;:{&quot;bottom&quot;:0,&quot;left&quot;:3.3870000839233398,&quot;right&quot;:3.3870000839233398,&quot;top&quot;:0.032914064824581146},&quot;type&quot;:0}],&quot;type&quot;:0},{&quot;id&quot;:&quot;2020-06-21T18:25:33&quot;,&quot;maxSize&quot;:{&quot;size1&quot;:61.5},&quot;minSize&quot;:{&quot;size1&quot;:6.5},&quot;normalSize&quot;:{&quot;size1&quot;:35.274027781612887},&quot;subLayout&quot;:[{&quot;id&quot;:&quot;2020-06-21T18:25:33&quot;,&quot;margin&quot;:{&quot;bottom&quot;:0,&quot;left&quot;:3.3870000839233398,&quot;right&quot;:3.3870000839233398,&quot;top&quot;:0.84700000286102295},&quot;type&quot;:0},{&quot;id&quot;:&quot;2020-06-21T18:25:33&quot;,&quot;margin&quot;:{&quot;bottom&quot;:1.6929999589920044,&quot;left&quot;:3.3870000839233398,&quot;right&quot;:3.3870000839233398,&quot;top&quot;:0.84700000286102295},&quot;maxSize&quot;:{&quot;size1&quot;:57.914447652714173},&quot;minSize&quot;:{&quot;size1&quot;:42.014447652714168},&quot;normalSize&quot;:{&quot;size1&quot;:42.014447652714168},&quot;subLayout&quot;:[{&quot;id&quot;:&quot;2020-06-21T18:25:33&quot;,&quot;margin&quot;:{&quot;bottom&quot;:0.043547656387090683,&quot;left&quot;:3.3870000839233398,&quot;right&quot;:3.3870000839233398,&quot;top&quot;:0.84700000286102295},&quot;type&quot;:0},{&quot;id&quot;:&quot;2020-06-21T18:25:33&quot;,&quot;margin&quot;:{&quot;bottom&quot;:1.6929999589920044,&quot;left&quot;:3.3870000839233398,&quot;right&quot;:3.3870000839233398,&quot;top&quot;:0.15224401652812958},&quot;type&quot;:0}],&quot;type&quot;:0}],&quot;type&quot;:0}],&quot;type&quot;:0}"/>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6175_1*i*1"/>
  <p:tag name="KSO_WM_TEMPLATE_CATEGORY" val="diagram"/>
  <p:tag name="KSO_WM_TEMPLATE_INDEX" val="20206175"/>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CHIP_GROUPID" val="5e9e7aac73d2384101fd9d3f"/>
  <p:tag name="KSO_WM_CHIP_XID" val="5e9e7aac73d2384101fd9d40"/>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850"/>
  <p:tag name="KSO_WM_TEMPLATE_ASSEMBLE_XID" val="5eeccd1aa758c1ec0b708d8a"/>
  <p:tag name="KSO_WM_TEMPLATE_ASSEMBLE_GROUPID" val="5eeccd1aa758c1ec0b708d8a"/>
</p:tagLst>
</file>

<file path=ppt/tags/tag1229.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06175_1*d*1"/>
  <p:tag name="KSO_WM_TEMPLATE_CATEGORY" val="diagram"/>
  <p:tag name="KSO_WM_TEMPLATE_INDEX" val="20206175"/>
  <p:tag name="KSO_WM_UNIT_LAYERLEVEL" val="1"/>
  <p:tag name="KSO_WM_TAG_VERSION" val="1.0"/>
  <p:tag name="KSO_WM_BEAUTIFY_FLAG" val="#wm#"/>
  <p:tag name="KSO_WM_CHIP_GROUPID" val="5ea2943e660c33b3b8e68116"/>
  <p:tag name="KSO_WM_CHIP_XID" val="5ea2943e660c33b3b8e68117"/>
  <p:tag name="KSO_WM_UNIT_DEC_AREA_ID" val="ca2b32d9fe6546599128d529dbae45bd"/>
  <p:tag name="KSO_WM_ASSEMBLE_CHIP_INDEX" val="d30983475c494f86ae718cd4384f01f4"/>
  <p:tag name="KSO_WM_UNIT_PLACING_PICTURE" val="d30983475c494f86ae718cd4384f01f4"/>
  <p:tag name="KSO_WM_TEMPLATE_ASSEMBLE_XID" val="5eeccd1aa758c1ec0b708d8a"/>
  <p:tag name="KSO_WM_TEMPLATE_ASSEMBLE_GROUPID" val="5eeccd1aa758c1ec0b708d8a"/>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6175_1*a*1"/>
  <p:tag name="KSO_WM_TEMPLATE_CATEGORY" val="diagram"/>
  <p:tag name="KSO_WM_TEMPLATE_INDEX" val="2020617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32ea1c13550420d8d1fc01a9e4e17db"/>
  <p:tag name="KSO_WM_ASSEMBLE_CHIP_INDEX" val="9877982c4ce7461ea157e1f821fc4949"/>
  <p:tag name="KSO_WM_UNIT_TEXT_FILL_FORE_SCHEMECOLOR_INDEX_BRIGHTNESS" val="0"/>
  <p:tag name="KSO_WM_UNIT_TEXT_FILL_FORE_SCHEMECOLOR_INDEX" val="13"/>
  <p:tag name="KSO_WM_UNIT_TEXT_FILL_TYPE" val="1"/>
  <p:tag name="KSO_WM_TEMPLATE_ASSEMBLE_XID" val="5eeccd1aa758c1ec0b708d8a"/>
  <p:tag name="KSO_WM_TEMPLATE_ASSEMBLE_GROUPID" val="5eeccd1aa758c1ec0b708d8a"/>
  <p:tag name="KSO_WM_TAG_Front_Size" val=""/>
  <p:tag name="KSO_WM_TAG_Backgroup_Id" val=""/>
  <p:tag name="KSO_WM_TAG_Backgroup_Size" val=""/>
  <p:tag name="KSO_WM_TAG_Zoder_Position" val=""/>
</p:tagLst>
</file>

<file path=ppt/tags/tag12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6175_1*f*1"/>
  <p:tag name="KSO_WM_TEMPLATE_CATEGORY" val="diagram"/>
  <p:tag name="KSO_WM_TEMPLATE_INDEX" val="20206175"/>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UNIT_DEC_AREA_ID" val="79c55169abb946f799df68226f9f48f0"/>
  <p:tag name="KSO_WM_ASSEMBLE_CHIP_INDEX" val="720d593230024e318596af6c525877b5"/>
  <p:tag name="KSO_WM_UNIT_TEXT_FILL_FORE_SCHEMECOLOR_INDEX_BRIGHTNESS" val="0.25"/>
  <p:tag name="KSO_WM_UNIT_TEXT_FILL_FORE_SCHEMECOLOR_INDEX" val="13"/>
  <p:tag name="KSO_WM_UNIT_TEXT_FILL_TYPE" val="1"/>
  <p:tag name="KSO_WM_TEMPLATE_ASSEMBLE_XID" val="5eeccd1aa758c1ec0b708d8a"/>
  <p:tag name="KSO_WM_TEMPLATE_ASSEMBLE_GROUPID" val="5eeccd1aa758c1ec0b708d8a"/>
  <p:tag name="KSO_WM_TAG_Front_Size" val=""/>
  <p:tag name="KSO_WM_TAG_Backgroup_Id" val=""/>
  <p:tag name="KSO_WM_TAG_Backgroup_Size" val=""/>
  <p:tag name="KSO_WM_TAG_Zoder_Position" val=""/>
</p:tagLst>
</file>

<file path=ppt/tags/tag1232.xml><?xml version="1.0" encoding="utf-8"?>
<p:tagLst xmlns:p="http://schemas.openxmlformats.org/presentationml/2006/main">
  <p:tag name="KSO_WM_SLIDE_ID" val="diagram20206175_1"/>
  <p:tag name="KSO_WM_TEMPLATE_SUBCATEGORY" val="21"/>
  <p:tag name="KSO_WM_SLIDE_TYPE" val="text"/>
  <p:tag name="KSO_WM_SLIDE_SUBTYPE" val="picTxt"/>
  <p:tag name="KSO_WM_SLIDE_ITEM_CNT" val="0"/>
  <p:tag name="KSO_WM_SLIDE_INDEX" val="1"/>
  <p:tag name="KSO_WM_SLIDE_SIZE" val="924*540"/>
  <p:tag name="KSO_WM_SLIDE_POSITION" val="0*0"/>
  <p:tag name="KSO_WM_TAG_VERSION" val="1.0"/>
  <p:tag name="KSO_WM_BEAUTIFY_FLAG" val="#wm#"/>
  <p:tag name="KSO_WM_TEMPLATE_CATEGORY" val="diagram"/>
  <p:tag name="KSO_WM_TEMPLATE_INDEX" val="20206175"/>
  <p:tag name="KSO_WM_SLIDE_LAYOUT" val="a_d_f"/>
  <p:tag name="KSO_WM_SLIDE_LAYOUT_CNT" val="1_1_1"/>
  <p:tag name="KSO_WM_TEMPLATE_MASTER_TYPE" val="0"/>
  <p:tag name="KSO_WM_TEMPLATE_COLOR_TYPE" val="1"/>
  <p:tag name="KSO_WM_SLIDE_CAN_ADD_NAVIGATION" val="1"/>
  <p:tag name="KSO_WM_SLIDE_BACKGROUND" val="[&quot;general&quot;]"/>
  <p:tag name="KSO_WM_SLIDE_RATIO" val="1.77777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7aac73d2384101fd9d40"/>
  <p:tag name="KSO_WM_CHIP_FILLPROP" val="[[{&quot;fill_id&quot;:&quot;e0e9636b9ecd4fab9a1e16183f834eea&quot;,&quot;fill_align&quot;:&quot;cm&quot;,&quot;text_align&quot;:&quot;cm&quot;,&quot;text_direction&quot;:&quot;horizontal&quot;,&quot;chip_types&quot;:[&quot;picture&quot;]},{&quot;fill_id&quot;:&quot;ae15e3594cbd47f0ae72f438a934e8f5&quot;,&quot;fill_align&quot;:&quot;lb&quot;,&quot;text_align&quot;:&quot;lb&quot;,&quot;text_direction&quot;:&quot;horizontal&quot;,&quot;chip_types&quot;:[&quot;text&quot;,&quot;header&quot;]},{&quot;fill_id&quot;:&quot;dd08956302834ded839cd91aa833c849&quot;,&quot;fill_align&quot;:&quot;lt&quot;,&quot;text_align&quot;:&quot;lt&quot;,&quot;text_direction&quot;:&quot;horizontal&quot;,&quot;chip_types&quot;:[&quot;text&quot;]}]]"/>
  <p:tag name="KSO_WM_CHIP_GROUPID" val="5e9e7aac73d2384101fd9d3f"/>
  <p:tag name="KSO_WM_SLIDE_BK_DARK_LIGHT" val="2"/>
  <p:tag name="KSO_WM_SLIDE_BACKGROUND_TYPE" val="general"/>
  <p:tag name="KSO_WM_SLIDE_SUPPORT_FEATURE_TYPE" val="0"/>
  <p:tag name="KSO_WM_TEMPLATE_ASSEMBLE_XID" val="5eeccd1aa758c1ec0b708d8a"/>
  <p:tag name="KSO_WM_TEMPLATE_ASSEMBLE_GROUPID" val="5eeccd1aa758c1ec0b708d8a"/>
  <p:tag name="KSO_WM_SLIDE_LAYOUT_INFO" val="{&quot;backgroundInfo&quot;:[{&quot;bottom&quot;:0,&quot;bottomAbs&quot;:false,&quot;left&quot;:0,&quot;leftAbs&quot;:false,&quot;right&quot;:0,&quot;rightAbs&quot;:false,&quot;top&quot;:0,&quot;topAbs&quot;:false,&quot;type&quot;:&quot;general&quot;}],&quot;id&quot;:&quot;2020-06-19T22:35:18&quot;,&quot;maxSize&quot;:{&quot;size1&quot;:60},&quot;minSize&quot;:{&quot;size1&quot;:51.100000000000001},&quot;normalSize&quot;:{&quot;size1&quot;:60},&quot;subLayout&quot;:[{&quot;id&quot;:&quot;2020-06-19T22:35:18&quot;,&quot;margin&quot;:{&quot;bottom&quot;:0,&quot;left&quot;:22.437000274658203,&quot;right&quot;:1.2699999809265137,&quot;top&quot;:8.4670000076293945},&quot;type&quot;:0},{&quot;id&quot;:&quot;2020-06-19T22:35:18&quot;,&quot;margin&quot;:{&quot;bottom&quot;:2.5399999618530273,&quot;left&quot;:22.437000274658203,&quot;right&quot;:1.2699999809265137,&quot;top&quot;:0.42300000786781311},&quot;type&quot;:0}],&quot;type&quot;:0}"/>
</p:tagLst>
</file>

<file path=ppt/tags/tag1233.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02822_5*a*1"/>
  <p:tag name="KSO_WM_TEMPLATE_CATEGORY" val="custom"/>
  <p:tag name="KSO_WM_TEMPLATE_INDEX" val="20202822"/>
  <p:tag name="KSO_WM_UNIT_LAYERLEVEL" val="1"/>
  <p:tag name="KSO_WM_TAG_VERSION" val="1.0"/>
  <p:tag name="KSO_WM_BEAUTIFY_FLAG" val="#wm#"/>
</p:tagLst>
</file>

<file path=ppt/tags/tag1234.xml><?xml version="1.0" encoding="utf-8"?>
<p:tagLst xmlns:p="http://schemas.openxmlformats.org/presentationml/2006/main">
  <p:tag name="KSO_WM_UNIT_PRESET_TEXT" val="第一章"/>
  <p:tag name="KSO_WM_UNIT_NOCLEAR" val="0"/>
  <p:tag name="KSO_WM_UNIT_VALUE" val="5"/>
  <p:tag name="KSO_WM_UNIT_HIGHLIGHT" val="0"/>
  <p:tag name="KSO_WM_UNIT_COMPATIBLE" val="0"/>
  <p:tag name="KSO_WM_UNIT_DIAGRAM_ISNUMVISUAL" val="0"/>
  <p:tag name="KSO_WM_UNIT_DIAGRAM_ISREFERUNIT" val="0"/>
  <p:tag name="KSO_WM_UNIT_TYPE" val="e"/>
  <p:tag name="KSO_WM_UNIT_INDEX" val="1"/>
  <p:tag name="KSO_WM_UNIT_ID" val="custom20202822_5*e*1"/>
  <p:tag name="KSO_WM_TEMPLATE_CATEGORY" val="custom"/>
  <p:tag name="KSO_WM_TEMPLATE_INDEX" val="20202822"/>
  <p:tag name="KSO_WM_UNIT_LAYERLEVEL" val="1"/>
  <p:tag name="KSO_WM_TAG_VERSION" val="1.0"/>
  <p:tag name="KSO_WM_BEAUTIFY_FLAG" val="#wm#"/>
</p:tagLst>
</file>

<file path=ppt/tags/tag1235.xml><?xml version="1.0" encoding="utf-8"?>
<p:tagLst xmlns:p="http://schemas.openxmlformats.org/presentationml/2006/main">
  <p:tag name="KSO_WM_SLIDE_ID" val="custom20202822_5"/>
  <p:tag name="KSO_WM_TEMPLATE_SUBCATEGORY" val="0"/>
  <p:tag name="KSO_WM_TEMPLATE_MASTER_TYPE" val="1"/>
  <p:tag name="KSO_WM_TEMPLATE_COLOR_TYPE" val="1"/>
  <p:tag name="KSO_WM_SLIDE_TYPE" val="sectionTitle"/>
  <p:tag name="KSO_WM_SLIDE_SUBTYPE" val="pureTxt"/>
  <p:tag name="KSO_WM_SLIDE_ITEM_CNT" val="0"/>
  <p:tag name="KSO_WM_SLIDE_INDEX" val="5"/>
  <p:tag name="KSO_WM_TAG_VERSION" val="1.0"/>
  <p:tag name="KSO_WM_BEAUTIFY_FLAG" val="#wm#"/>
  <p:tag name="KSO_WM_TEMPLATE_CATEGORY" val="custom"/>
  <p:tag name="KSO_WM_TEMPLATE_INDEX" val="20202822"/>
  <p:tag name="KSO_WM_SLIDE_LAYOUT" val="a_b_e"/>
  <p:tag name="KSO_WM_SLIDE_LAYOUT_CNT" val="1_1_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239.xml><?xml version="1.0" encoding="utf-8"?>
<p:tagLst xmlns:p="http://schemas.openxmlformats.org/presentationml/2006/main">
  <p:tag name="KSO_WM_UNIT_BLOCK" val="0"/>
  <p:tag name="KSO_WM_UNIT_SM_LIMIT_TYPE" val="2"/>
  <p:tag name="KSO_WM_UNIT_DEC_AREA_ID" val="a2a36b5d83e448b5b1b748b41dc51386"/>
  <p:tag name="KSO_WM_UNIT_HIGHLIGHT" val="0"/>
  <p:tag name="KSO_WM_UNIT_COMPATIBLE" val="0"/>
  <p:tag name="KSO_WM_UNIT_DIAGRAM_ISNUMVISUAL" val="0"/>
  <p:tag name="KSO_WM_UNIT_DIAGRAM_ISREFERUNIT" val="0"/>
  <p:tag name="KSO_WM_UNIT_TYPE" val="i"/>
  <p:tag name="KSO_WM_UNIT_INDEX" val="2"/>
  <p:tag name="KSO_WM_UNIT_ID" val="diagram20207363_1*i*2"/>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17d289467d28489cba112b6aea6e62a7&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5f48a2c2f3f92eac73830e1b"/>
  <p:tag name="KSO_WM_TEMPLATE_ASSEMBLE_GROUPID" val="5f48a2c2f3f92eac73830e1b"/>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40.xml><?xml version="1.0" encoding="utf-8"?>
<p:tagLst xmlns:p="http://schemas.openxmlformats.org/presentationml/2006/main">
  <p:tag name="KSO_WM_UNIT_BLOCK" val="0"/>
  <p:tag name="KSO_WM_UNIT_SM_LIMIT_TYPE" val="0"/>
  <p:tag name="KSO_WM_UNIT_DEC_AREA_ID" val="1aa871917a6f4d32b367d2be75ad19af"/>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a2a36b5d83e448b5b1b748b41dc51386&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5f48a2c2f3f92eac73830e1b"/>
  <p:tag name="KSO_WM_TEMPLATE_ASSEMBLE_GROUPID" val="5f48a2c2f3f92eac73830e1b"/>
</p:tagLst>
</file>

<file path=ppt/tags/tag1241.xml><?xml version="1.0" encoding="utf-8"?>
<p:tagLst xmlns:p="http://schemas.openxmlformats.org/presentationml/2006/main">
  <p:tag name="KSO_WM_UNIT_BLOCK" val="0"/>
  <p:tag name="KSO_WM_UNIT_SM_LIMIT_TYPE" val="0"/>
  <p:tag name="KSO_WM_UNIT_DEC_AREA_ID" val="81ec9e4c7cce4abc92a8a8dfbd90b65d"/>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a2a36b5d83e448b5b1b748b41dc51386&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5f48a2c2f3f92eac73830e1b"/>
  <p:tag name="KSO_WM_TEMPLATE_ASSEMBLE_GROUPID" val="5f48a2c2f3f92eac73830e1b"/>
</p:tagLst>
</file>

<file path=ppt/tags/tag124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d149ce25e6d54bc4b1e4cc43c0b4681a"/>
  <p:tag name="KSO_WM_ASSEMBLE_CHIP_INDEX" val="f0827f60b5704ab5bd129fac6836fbb0"/>
  <p:tag name="KSO_WM_UNIT_TEXT_FILL_FORE_SCHEMECOLOR_INDEX_BRIGHTNESS" val="0"/>
  <p:tag name="KSO_WM_UNIT_TEXT_FILL_FORE_SCHEMECOLOR_INDEX" val="13"/>
  <p:tag name="KSO_WM_UNIT_TEXT_FILL_TYPE" val="1"/>
  <p:tag name="KSO_WM_TEMPLATE_ASSEMBLE_XID" val="5f48a2c2f3f92eac73830e1b"/>
  <p:tag name="KSO_WM_TEMPLATE_ASSEMBLE_GROUPID" val="5f48a2c2f3f92eac73830e1b"/>
  <p:tag name="KSO_WM_TAG_Front_Size" val=""/>
  <p:tag name="KSO_WM_TAG_Backgroup_Id" val=""/>
  <p:tag name="KSO_WM_TAG_Backgroup_Size" val=""/>
  <p:tag name="KSO_WM_TAG_Zoder_Position" val=""/>
</p:tagLst>
</file>

<file path=ppt/tags/tag12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279"/>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17d289467d28489cba112b6aea6e62a7"/>
  <p:tag name="KSO_WM_ASSEMBLE_CHIP_INDEX" val="9c127226ad3848b386a67481e53f9a07"/>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5f48a2c2f3f92eac73830e1b"/>
  <p:tag name="KSO_WM_TEMPLATE_ASSEMBLE_GROUPID" val="5f48a2c2f3f92eac73830e1b"/>
  <p:tag name="KSO_WM_TAG_Front_Size" val=""/>
  <p:tag name="KSO_WM_TAG_Backgroup_Id" val=""/>
  <p:tag name="KSO_WM_TAG_Backgroup_Size" val=""/>
  <p:tag name="KSO_WM_TAG_Zoder_Position" val=""/>
</p:tagLst>
</file>

<file path=ppt/tags/tag1244.xml><?xml version="1.0" encoding="utf-8"?>
<p:tagLst xmlns:p="http://schemas.openxmlformats.org/presentationml/2006/main">
  <p:tag name="KSO_WM_SLIDE_ID" val="diagram20207363_1"/>
  <p:tag name="KSO_WM_TEMPLATE_SUBCATEGORY" val="21"/>
  <p:tag name="KSO_WM_SLIDE_TYPE" val="text"/>
  <p:tag name="KSO_WM_SLIDE_SUBTYPE" val="pureTxt"/>
  <p:tag name="KSO_WM_SLIDE_ITEM_CNT" val="0"/>
  <p:tag name="KSO_WM_SLIDE_INDEX" val="1"/>
  <p:tag name="KSO_WM_SLIDE_SIZE" val="912*456"/>
  <p:tag name="KSO_WM_SLIDE_POSITION" val="24*12"/>
  <p:tag name="KSO_WM_TAG_VERSION" val="1.0"/>
  <p:tag name="KSO_WM_BEAUTIFY_FLAG" val="#wm#"/>
  <p:tag name="KSO_WM_TEMPLATE_CATEGORY" val="diagram"/>
  <p:tag name="KSO_WM_TEMPLATE_INDEX" val="20207363"/>
  <p:tag name="KSO_WM_SLIDE_LAYOUT" val="a_f"/>
  <p:tag name="KSO_WM_SLIDE_LAYOUT_CNT" val="1_1"/>
  <p:tag name="KSO_WM_TEMPLATE_MASTER_TYPE" val="0"/>
  <p:tag name="KSO_WM_TEMPLATE_COLOR_TYPE" val="1"/>
  <p:tag name="KSO_WM_SLIDE_CAN_ADD_NAVIGATION"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8ed605d5daf04fe5f60"/>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
  <p:tag name="KSO_WM_CHIP_GROUPID" val="5e6ef8ed605d5daf04fe5f5f"/>
  <p:tag name="KSO_WM_SLIDE_BK_DARK_LIGHT" val="2"/>
  <p:tag name="KSO_WM_SLIDE_BACKGROUND_TYPE" val="navigation"/>
  <p:tag name="KSO_WM_SLIDE_SUPPORT_FEATURE_TYPE" val="0"/>
  <p:tag name="KSO_WM_TEMPLATE_ASSEMBLE_XID" val="5f48a2c2f3f92eac73830e1b"/>
  <p:tag name="KSO_WM_TEMPLATE_ASSEMBLE_GROUPID" val="5f48a2c2f3f92eac73830e1b"/>
  <p:tag name="KSO_WM_SLIDE_LAYOUT_INFO" val="{&quot;id&quot;:&quot;2020-08-28T14:22:5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2:59&quot;,&quot;margin&quot;:{&quot;bottom&quot;:0.42300000786781311,&quot;left&quot;:1.2699999809265137,&quot;right&quot;:1.2699999809265137,&quot;top&quot;:0.42300000786781311},&quot;type&quot;:0},{&quot;id&quot;:&quot;2020-08-28T14:22:59&quot;,&quot;margin&quot;:{&quot;bottom&quot;:2.5399999618530273,&quot;left&quot;:2.5399999618530273,&quot;right&quot;:2.5399999618530273,&quot;top&quot;:1.6929999589920044},&quot;type&quot;:0}],&quot;type&quot;:0}"/>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46_1*i*2"/>
  <p:tag name="KSO_WM_TEMPLATE_CATEGORY" val="diagram"/>
  <p:tag name="KSO_WM_TEMPLATE_INDEX" val="20211246"/>
  <p:tag name="KSO_WM_UNIT_LAYERLEVEL" val="1"/>
  <p:tag name="KSO_WM_TAG_VERSION" val="1.0"/>
  <p:tag name="KSO_WM_BEAUTIFY_FLAG" val="#wm#"/>
  <p:tag name="KSO_WM_UNIT_BLOCK" val="0"/>
  <p:tag name="KSO_WM_UNIT_DEC_AREA_ID" val="7a915109dc6b462fbc5853c65b0aa9c6"/>
  <p:tag name="KSO_WM_UNIT_SM_LIMIT_TYPE" val="2"/>
  <p:tag name="KSO_WM_UNIT_TYPE" val="i"/>
  <p:tag name="KSO_WM_UNIT_INDEX" val="2"/>
  <p:tag name="KSO_WM_UNIT_DECORATE_INFO" val="{&quot;DecorateInfoH&quot;:{&quot;IsAbs&quot;:true},&quot;DecorateInfoW&quot;:{&quot;IsAbs&quot;:true},&quot;DecorateInfoX&quot;:{&quot;IsAbs&quot;:true,&quot;Pos&quot;:1},&quot;DecorateInfoY&quot;:{&quot;IsAbs&quot;:true,&quot;Pos&quot;:1},&quot;ReferentInfo&quot;:{&quot;Id&quot;:&quot;8c38f946f9c445da9fa46d2c40f1fb57;4ba2210e276f4228a98d8d060fd54d31&quot;,&quot;X&quot;:{&quot;Pos&quot;:1},&quot;Y&quot;:{&quot;Pos&quot;:1}},&quot;whChangeMode&quot;:0}"/>
  <p:tag name="KSO_WM_CHIP_GROUPID" val="5f5ee1ca4d6848d78f644aeb"/>
  <p:tag name="KSO_WM_CHIP_XID" val="5f5f3b5d8e478fb0c58a93f0"/>
  <p:tag name="KSO_WM_UNIT_FILL_FORE_SCHEMECOLOR_INDEX_BRIGHTNESS" val="0"/>
  <p:tag name="KSO_WM_UNIT_FILL_FORE_SCHEMECOLOR_INDEX" val="16"/>
  <p:tag name="KSO_WM_UNIT_FILL_TYPE" val="1"/>
  <p:tag name="KSO_WM_UNIT_SHADOW_SCHEMECOLOR_INDEX_BRIGHTNESS" val="-0.5"/>
  <p:tag name="KSO_WM_UNIT_SHADOW_SCHEMECOLOR_INDEX" val="14"/>
  <p:tag name="KSO_WM_UNIT_TEXT_FILL_FORE_SCHEMECOLOR_INDEX_BRIGHTNESS" val="0"/>
  <p:tag name="KSO_WM_UNIT_TEXT_FILL_FORE_SCHEMECOLOR_INDEX" val="2"/>
  <p:tag name="KSO_WM_UNIT_TEXT_FILL_TYPE" val="1"/>
  <p:tag name="KSO_WM_UNIT_VALUE" val="440"/>
  <p:tag name="KSO_WM_TEMPLATE_ASSEMBLE_XID" val="5f6ac573c62b13c0b940a90d"/>
  <p:tag name="KSO_WM_TEMPLATE_ASSEMBLE_GROUPID" val="5f6ac573c62b13c0b940a90d"/>
</p:tagLst>
</file>

<file path=ppt/tags/tag124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246_1*a*1"/>
  <p:tag name="KSO_WM_TEMPLATE_CATEGORY" val="diagram"/>
  <p:tag name="KSO_WM_TEMPLATE_INDEX" val="202112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12782345d6e4f0bbe9ae635ac6e72e1"/>
  <p:tag name="KSO_WM_UNIT_DECORATE_INFO" val=""/>
  <p:tag name="KSO_WM_UNIT_SM_LIMIT_TYPE" val=""/>
  <p:tag name="KSO_WM_CHIP_FILLAREA_FILL_RULE" val="{&quot;fill_align&quot;:&quot;lm&quot;,&quot;fill_mode&quot;:&quot;full&quot;,&quot;sacle_strategy&quot;:&quot;smart&quot;}"/>
  <p:tag name="KSO_WM_ASSEMBLE_CHIP_INDEX" val="5368edbd559549aca70cf3d5b905f9e0"/>
  <p:tag name="KSO_WM_UNIT_TEXT_FILL_FORE_SCHEMECOLOR_INDEX_BRIGHTNESS" val="0"/>
  <p:tag name="KSO_WM_UNIT_TEXT_FILL_FORE_SCHEMECOLOR_INDEX" val="13"/>
  <p:tag name="KSO_WM_UNIT_TEXT_FILL_TYPE" val="1"/>
  <p:tag name="KSO_WM_TEMPLATE_ASSEMBLE_XID" val="5f6ac573c62b13c0b940a90d"/>
  <p:tag name="KSO_WM_TEMPLATE_ASSEMBLE_GROUPID" val="5f6ac573c62b13c0b940a90d"/>
  <p:tag name="KSO_WM_TAG_Front_Size" val=""/>
  <p:tag name="KSO_WM_TAG_Backgroup_Id" val=""/>
  <p:tag name="KSO_WM_TAG_Backgroup_Size" val=""/>
  <p:tag name="KSO_WM_TAG_Zoder_Position" val=""/>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50.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2"/>
  <p:tag name="KSO_WM_UNIT_HIGHLIGHT" val="0"/>
  <p:tag name="KSO_WM_UNIT_COMPATIBLE" val="0"/>
  <p:tag name="KSO_WM_UNIT_DIAGRAM_ISNUMVISUAL" val="0"/>
  <p:tag name="KSO_WM_UNIT_DIAGRAM_ISREFERUNIT" val="0"/>
  <p:tag name="KSO_WM_UNIT_TYPE" val="h_a"/>
  <p:tag name="KSO_WM_UNIT_INDEX" val="1_1"/>
  <p:tag name="KSO_WM_UNIT_ID" val="diagram20211246_1*h_a*1_1"/>
  <p:tag name="KSO_WM_TEMPLATE_CATEGORY" val="diagram"/>
  <p:tag name="KSO_WM_TEMPLATE_INDEX" val="20211246"/>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8c38f946f9c445da9fa46d2c40f1fb57"/>
  <p:tag name="KSO_WM_UNIT_DECORATE_INFO" val=""/>
  <p:tag name="KSO_WM_UNIT_SM_LIMIT_TYPE" val=""/>
  <p:tag name="KSO_WM_CHIP_FILLAREA_FILL_RULE" val="{&quot;fill_align&quot;:&quot;cm&quot;,&quot;fill_mode&quot;:&quot;full&quot;,&quot;sacle_strategy&quot;:&quot;smart&quot;}"/>
  <p:tag name="KSO_WM_ASSEMBLE_CHIP_INDEX" val="5a1c2545459b41828de7f52bb91fa92c"/>
  <p:tag name="KSO_WM_UNIT_TEXT_FILL_FORE_SCHEMECOLOR_INDEX_BRIGHTNESS" val="0"/>
  <p:tag name="KSO_WM_UNIT_TEXT_FILL_FORE_SCHEMECOLOR_INDEX" val="13"/>
  <p:tag name="KSO_WM_UNIT_TEXT_FILL_TYPE" val="1"/>
  <p:tag name="KSO_WM_TEMPLATE_ASSEMBLE_XID" val="5f6ac573c62b13c0b940a90d"/>
  <p:tag name="KSO_WM_TEMPLATE_ASSEMBLE_GROUPID" val="5f6ac573c62b13c0b940a90d"/>
  <p:tag name="KSO_WM_TAG_Front_Size" val=""/>
  <p:tag name="KSO_WM_TAG_Backgroup_Id" val=""/>
  <p:tag name="KSO_WM_TAG_Backgroup_Size" val=""/>
  <p:tag name="KSO_WM_TAG_Zoder_Position" val=""/>
</p:tagLst>
</file>

<file path=ppt/tags/tag1251.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246_1*h_f*1_1"/>
  <p:tag name="KSO_WM_TEMPLATE_CATEGORY" val="diagram"/>
  <p:tag name="KSO_WM_TEMPLATE_INDEX" val="20211246"/>
  <p:tag name="KSO_WM_UNIT_LAYERLEVEL" val="1_1"/>
  <p:tag name="KSO_WM_TAG_VERSION" val="1.0"/>
  <p:tag name="KSO_WM_BEAUTIFY_FLAG" val="#wm#"/>
  <p:tag name="KSO_WM_UNIT_SUBTYPE" val="a"/>
  <p:tag name="KSO_WM_UNIT_DEFAULT_FONT" val="14;20;2"/>
  <p:tag name="KSO_WM_UNIT_BLOCK" val="0"/>
  <p:tag name="KSO_WM_UNIT_VALUE" val="128"/>
  <p:tag name="KSO_WM_UNIT_SHOW_EDIT_AREA_INDICATION" val="1"/>
  <p:tag name="KSO_WM_CHIP_GROUPID" val="5e6b05b36848fb12bee65ad8"/>
  <p:tag name="KSO_WM_CHIP_XID" val="5e6b05b36848fb12bee65ada"/>
  <p:tag name="KSO_WM_UNIT_DEC_AREA_ID" val="4ba2210e276f4228a98d8d060fd54d31"/>
  <p:tag name="KSO_WM_UNIT_DECORATE_INFO" val=""/>
  <p:tag name="KSO_WM_UNIT_SM_LIMIT_TYPE" val=""/>
  <p:tag name="KSO_WM_CHIP_FILLAREA_FILL_RULE" val="{&quot;fill_align&quot;:&quot;cm&quot;,&quot;fill_mode&quot;:&quot;full&quot;,&quot;sacle_strategy&quot;:&quot;smart&quot;}"/>
  <p:tag name="KSO_WM_ASSEMBLE_CHIP_INDEX" val="5a1c2545459b41828de7f52bb91fa92c"/>
  <p:tag name="KSO_WM_UNIT_TEXT_FILL_FORE_SCHEMECOLOR_INDEX_BRIGHTNESS" val="0.25"/>
  <p:tag name="KSO_WM_UNIT_TEXT_FILL_FORE_SCHEMECOLOR_INDEX" val="13"/>
  <p:tag name="KSO_WM_UNIT_TEXT_FILL_TYPE" val="1"/>
  <p:tag name="KSO_WM_TEMPLATE_ASSEMBLE_XID" val="5f6ac573c62b13c0b940a90d"/>
  <p:tag name="KSO_WM_TEMPLATE_ASSEMBLE_GROUPID" val="5f6ac573c62b13c0b940a90d"/>
  <p:tag name="KSO_WM_TAG_Front_Size" val=""/>
  <p:tag name="KSO_WM_TAG_Backgroup_Id" val=""/>
  <p:tag name="KSO_WM_TAG_Backgroup_Size" val=""/>
  <p:tag name="KSO_WM_TAG_Zoder_Position" val=""/>
</p:tagLst>
</file>

<file path=ppt/tags/tag1252.xml><?xml version="1.0" encoding="utf-8"?>
<p:tagLst xmlns:p="http://schemas.openxmlformats.org/presentationml/2006/main">
  <p:tag name="KSO_WM_SLIDE_ID" val="diagram20211246_1"/>
  <p:tag name="KSO_WM_TEMPLATE_SUBCATEGORY" val="21"/>
  <p:tag name="KSO_WM_SLIDE_TYPE" val="text"/>
  <p:tag name="KSO_WM_SLIDE_SUBTYPE" val="pureTxt"/>
  <p:tag name="KSO_WM_SLIDE_ITEM_CNT" val="0"/>
  <p:tag name="KSO_WM_SLIDE_INDEX" val="1"/>
  <p:tag name="KSO_WM_SLIDE_SIZE" val="647.954*132.701"/>
  <p:tag name="KSO_WM_SLIDE_POSITION" val="155.851*239.202"/>
  <p:tag name="KSO_WM_TAG_VERSION" val="1.0"/>
  <p:tag name="KSO_WM_BEAUTIFY_FLAG" val="#wm#"/>
  <p:tag name="KSO_WM_TEMPLATE_CATEGORY" val="diagram"/>
  <p:tag name="KSO_WM_TEMPLATE_INDEX" val="20211246"/>
  <p:tag name="KSO_WM_SLIDE_LAYOUT" val="a_h"/>
  <p:tag name="KSO_WM_SLIDE_LAYOUT_CNT" val="1_1"/>
  <p:tag name="KSO_WM_TEMPLATE_MASTER_TYPE" val="0"/>
  <p:tag name="KSO_WM_TEMPLATE_COLOR_TYPE" val="1"/>
  <p:tag name="KSO_WM_SLIDE_CAN_ADD_NAVIGATION"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5d8e478fb0c58a93f0"/>
  <p:tag name="KSO_WM_CHIP_FILLPROP" val="[[{&quot;fill_id&quot;:&quot;c934b58042b44607bfcc30469ccc57d1&quot;,&quot;fill_align&quot;:&quot;lm&quot;,&quot;text_align&quot;:&quot;lm&quot;,&quot;text_direction&quot;:&quot;horizontal&quot;,&quot;chip_types&quot;:[&quot;header&quot;]},{&quot;fill_id&quot;:&quot;d2ad3a6e3730411899b8d771a1ca619d&quot;,&quot;fill_align&quot;:&quot;cm&quot;,&quot;text_align&quot;:&quot;lm&quot;,&quot;text_direction&quot;:&quot;horizontal&quot;,&quot;chip_types&quot;:[&quot;diagram&quot;,&quot;text&quot;,&quot;picture&quot;,&quot;chart&quot;,&quot;table&quot;,&quot;video&quot;]}]]"/>
  <p:tag name="KSO_WM_CHIP_GROUPID" val="5f5ee1ca4d6848d78f644aeb"/>
  <p:tag name="KSO_WM_SLIDE_BK_DARK_LIGHT" val="2"/>
  <p:tag name="KSO_WM_SLIDE_BACKGROUND_TYPE" val="navigation"/>
  <p:tag name="KSO_WM_SLIDE_SUPPORT_FEATURE_TYPE" val="0"/>
  <p:tag name="KSO_WM_TEMPLATE_ASSEMBLE_XID" val="5f6ac573c62b13c0b940a90d"/>
  <p:tag name="KSO_WM_TEMPLATE_ASSEMBLE_GROUPID" val="5f6ac573c62b13c0b940a90d"/>
  <p:tag name="KSO_WM_SLIDE_LAYOUT_INFO" val="{&quot;id&quot;:&quot;2020-09-23T11:48:0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04&quot;,&quot;margin&quot;:{&quot;bottom&quot;:0.42699998617172241,&quot;left&quot;:1.2649999856948853,&quot;right&quot;:1.2749999761581421,&quot;top&quot;:0.41999998688697815},&quot;type&quot;:0},{&quot;id&quot;:&quot;2020-09-23T11:48:04&quot;,&quot;margin&quot;:{&quot;bottom&quot;:2.9630000591278076,&quot;left&quot;:4.6570000648498535,&quot;right&quot;:4.6570000648498535,&quot;top&quot;:3.3870000839233398},&quot;maxSize&quot;:{&quot;size1&quot;:50.750244042589131},&quot;minSize&quot;:{&quot;size1&quot;:34.850244042589125},&quot;normalSize&quot;:{&quot;size1&quot;:41.514133999443324},&quot;subLayout&quot;:[{&quot;id&quot;:&quot;2020-09-23T11:48:04&quot;,&quot;margin&quot;:{&quot;bottom&quot;:0.046929728239774704,&quot;left&quot;:4.6570000648498535,&quot;right&quot;:4.6570000648498535,&quot;top&quot;:3.3870000839233398},&quot;type&quot;:0},{&quot;id&quot;:&quot;2020-09-23T11:48:04&quot;,&quot;margin&quot;:{&quot;bottom&quot;:2.9630000591278076,&quot;left&quot;:4.6570000648498535,&quot;right&quot;:4.6570000648498535,&quot;top&quot;:0.14886191487312317},&quot;type&quot;:0}],&quot;type&quot;:0}],&quot;type&quot;:0}"/>
  <p:tag name="FIXED_XID_TMP" val="5f5ee1ca4d6848d78f644aeb"/>
</p:tagLst>
</file>

<file path=ppt/tags/tag1253.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822_13*a*1"/>
  <p:tag name="KSO_WM_TEMPLATE_CATEGORY" val="custom"/>
  <p:tag name="KSO_WM_TEMPLATE_INDEX" val="20202822"/>
  <p:tag name="KSO_WM_UNIT_LAYERLEVEL" val="1"/>
  <p:tag name="KSO_WM_TAG_VERSION" val="1.0"/>
  <p:tag name="KSO_WM_BEAUTIFY_FLAG" val="#wm#"/>
  <p:tag name="KSO_WM_UNIT_PRESET_TEXT" val="感谢观看"/>
</p:tagLst>
</file>

<file path=ppt/tags/tag1254.xml><?xml version="1.0" encoding="utf-8"?>
<p:tagLst xmlns:p="http://schemas.openxmlformats.org/presentationml/2006/main">
  <p:tag name="KSO_WM_SLIDE_ID" val="custom20202822_13"/>
  <p:tag name="KSO_WM_TEMPLATE_SUBCATEGORY" val="0"/>
  <p:tag name="KSO_WM_TEMPLATE_MASTER_TYPE" val="1"/>
  <p:tag name="KSO_WM_TEMPLATE_COLOR_TYPE" val="1"/>
  <p:tag name="KSO_WM_SLIDE_TYPE" val="endPage"/>
  <p:tag name="KSO_WM_SLIDE_SUBTYPE" val="pureTxt"/>
  <p:tag name="KSO_WM_SLIDE_ITEM_CNT" val="0"/>
  <p:tag name="KSO_WM_SLIDE_INDEX" val="13"/>
  <p:tag name="KSO_WM_TAG_VERSION" val="1.0"/>
  <p:tag name="KSO_WM_BEAUTIFY_FLAG" val="#wm#"/>
  <p:tag name="KSO_WM_TEMPLATE_CATEGORY" val="custom"/>
  <p:tag name="KSO_WM_TEMPLATE_INDEX" val="20202822"/>
  <p:tag name="KSO_WM_SLIDE_LAYOUT" val="a"/>
  <p:tag name="KSO_WM_SLIDE_LAYOUT_CNT"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4.xml><?xml version="1.0" encoding="utf-8"?>
<p:tagLst xmlns:p="http://schemas.openxmlformats.org/presentationml/2006/main">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2822"/>
  <p:tag name="KSO_WM_TEMPLATE_THUMBS_INDEX" val="1、4、5、6、7、8、9、10、11、12、13"/>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ACKGROUND_TYPE" val="frame"/>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2"/>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22"/>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8.xml><?xml version="1.0" encoding="utf-8"?>
<p:tagLst xmlns:p="http://schemas.openxmlformats.org/presentationml/2006/main">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2822"/>
  <p:tag name="KSO_WM_TEMPLATE_THUMBS_INDEX" val="1、4、5、6、7、8、9、10、11、12、13"/>
</p:tagLst>
</file>

<file path=ppt/tags/tag569.xml><?xml version="1.0" encoding="utf-8"?>
<p:tagLst xmlns:p="http://schemas.openxmlformats.org/presentationml/2006/main">
  <p:tag name="KSO_WM_UNIT_ISCONTENTSTITLE" val="0"/>
  <p:tag name="KSO_WM_UNIT_PRESET_TEXT" val="文艺清新工作总结"/>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822_1*a*1"/>
  <p:tag name="KSO_WM_TEMPLATE_CATEGORY" val="custom"/>
  <p:tag name="KSO_WM_TEMPLATE_INDEX" val="20202822"/>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0.xml><?xml version="1.0" encoding="utf-8"?>
<p:tagLst xmlns:p="http://schemas.openxmlformats.org/presentationml/2006/main">
  <p:tag name="KSO_WM_UNIT_ISCONTENTSTITLE" val="0"/>
  <p:tag name="KSO_WM_UNIT_PRESET_TEXT" val="单击此处添加副标题"/>
  <p:tag name="KSO_WM_UNIT_NOCLEAR" val="0"/>
  <p:tag name="KSO_WM_UNIT_VALUE" val="11"/>
  <p:tag name="KSO_WM_UNIT_HIGHLIGHT" val="0"/>
  <p:tag name="KSO_WM_UNIT_COMPATIBLE" val="0"/>
  <p:tag name="KSO_WM_UNIT_DIAGRAM_ISNUMVISUAL" val="0"/>
  <p:tag name="KSO_WM_UNIT_DIAGRAM_ISREFERUNIT" val="0"/>
  <p:tag name="KSO_WM_UNIT_TYPE" val="b"/>
  <p:tag name="KSO_WM_UNIT_INDEX" val="1"/>
  <p:tag name="KSO_WM_UNIT_ID" val="custom20202822_1*b*1"/>
  <p:tag name="KSO_WM_TEMPLATE_CATEGORY" val="custom"/>
  <p:tag name="KSO_WM_TEMPLATE_INDEX" val="20202822"/>
  <p:tag name="KSO_WM_UNIT_LAYERLEVEL" val="1"/>
  <p:tag name="KSO_WM_TAG_VERSION" val="1.0"/>
  <p:tag name="KSO_WM_BEAUTIFY_FLAG" val="#wm#"/>
</p:tagLst>
</file>

<file path=ppt/tags/tag571.xml><?xml version="1.0" encoding="utf-8"?>
<p:tagLst xmlns:p="http://schemas.openxmlformats.org/presentationml/2006/main">
  <p:tag name="KSO_WM_SLIDE_ID" val="custom20202822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822"/>
  <p:tag name="KSO_WM_SLIDE_LAYOUT" val="a_b"/>
  <p:tag name="KSO_WM_SLIDE_LAYOUT_CNT" val="1_1"/>
  <p:tag name="KSO_WM_TEMPLATE_THUMBS_INDEX" val="1、4、5、6、7、8、9、10、11、12、13"/>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822_4*i*1"/>
  <p:tag name="KSO_WM_TEMPLATE_CATEGORY" val="custom"/>
  <p:tag name="KSO_WM_TEMPLATE_INDEX" val="20202822"/>
  <p:tag name="KSO_WM_UNIT_LAYERLEVEL" val="1"/>
  <p:tag name="KSO_WM_TAG_VERSION" val="1.0"/>
  <p:tag name="KSO_WM_BEAUTIFY_FLAG" val="#wm#"/>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822_4*i*2"/>
  <p:tag name="KSO_WM_TEMPLATE_CATEGORY" val="custom"/>
  <p:tag name="KSO_WM_TEMPLATE_INDEX" val="20202822"/>
  <p:tag name="KSO_WM_UNIT_LAYERLEVEL" val="1"/>
  <p:tag name="KSO_WM_TAG_VERSION" val="1.0"/>
  <p:tag name="KSO_WM_BEAUTIFY_FLAG" val="#wm#"/>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822_4*i*3"/>
  <p:tag name="KSO_WM_TEMPLATE_CATEGORY" val="custom"/>
  <p:tag name="KSO_WM_TEMPLATE_INDEX" val="20202822"/>
  <p:tag name="KSO_WM_UNIT_LAYERLEVEL" val="1"/>
  <p:tag name="KSO_WM_TAG_VERSION" val="1.0"/>
  <p:tag name="KSO_WM_BEAUTIFY_FLAG" val="#wm#"/>
  <p:tag name="KSO_WM_UNIT_TEXT_FILL_FORE_SCHEMECOLOR_INDEX" val="5"/>
  <p:tag name="KSO_WM_UNIT_TEX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822_4*i*4"/>
  <p:tag name="KSO_WM_TEMPLATE_CATEGORY" val="custom"/>
  <p:tag name="KSO_WM_TEMPLATE_INDEX" val="20202822"/>
  <p:tag name="KSO_WM_UNIT_LAYERLEVEL" val="1"/>
  <p:tag name="KSO_WM_TAG_VERSION" val="1.0"/>
  <p:tag name="KSO_WM_BEAUTIFY_FLAG" val="#wm#"/>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02822_4*i*5"/>
  <p:tag name="KSO_WM_TEMPLATE_CATEGORY" val="custom"/>
  <p:tag name="KSO_WM_TEMPLATE_INDEX" val="20202822"/>
  <p:tag name="KSO_WM_UNIT_LAYERLEVEL" val="1"/>
  <p:tag name="KSO_WM_TAG_VERSION" val="1.0"/>
  <p:tag name="KSO_WM_BEAUTIFY_FLAG" val="#wm#"/>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02822_4*i*6"/>
  <p:tag name="KSO_WM_TEMPLATE_CATEGORY" val="custom"/>
  <p:tag name="KSO_WM_TEMPLATE_INDEX" val="20202822"/>
  <p:tag name="KSO_WM_UNIT_LAYERLEVEL" val="1"/>
  <p:tag name="KSO_WM_TAG_VERSION" val="1.0"/>
  <p:tag name="KSO_WM_BEAUTIFY_FLAG" val="#wm#"/>
  <p:tag name="KSO_WM_UNIT_TEXT_FILL_FORE_SCHEMECOLOR_INDEX" val="5"/>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822_4*l_h_i*1_1_1"/>
  <p:tag name="KSO_WM_TEMPLATE_CATEGORY" val="custom"/>
  <p:tag name="KSO_WM_TEMPLATE_INDEX" val="202028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ISCONTENTSTITLE" val="0"/>
  <p:tag name="KSO_WM_UNIT_PRESET_TEXT" val="春未老，风细柳斜斜，风细柳斜斜。"/>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822_4*l_h_a*1_1_1"/>
  <p:tag name="KSO_WM_TEMPLATE_CATEGORY" val="custom"/>
  <p:tag name="KSO_WM_TEMPLATE_INDEX" val="202028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822_4*l_h_i*1_2_3"/>
  <p:tag name="KSO_WM_TEMPLATE_CATEGORY" val="custom"/>
  <p:tag name="KSO_WM_TEMPLATE_INDEX" val="20202822"/>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822_4*l_h_i*1_3_3"/>
  <p:tag name="KSO_WM_TEMPLATE_CATEGORY" val="custom"/>
  <p:tag name="KSO_WM_TEMPLATE_INDEX" val="20202822"/>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202822_4*l_h_i*1_4_3"/>
  <p:tag name="KSO_WM_TEMPLATE_CATEGORY" val="custom"/>
  <p:tag name="KSO_WM_TEMPLATE_INDEX" val="20202822"/>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822_4*l_h_i*1_2_1"/>
  <p:tag name="KSO_WM_TEMPLATE_CATEGORY" val="custom"/>
  <p:tag name="KSO_WM_TEMPLATE_INDEX" val="202028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UNIT_ISCONTENTSTITLE" val="0"/>
  <p:tag name="KSO_WM_UNIT_PRESET_TEXT" val="春未老，风细柳斜斜，风细柳斜斜。"/>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2822_4*l_h_a*1_2_1"/>
  <p:tag name="KSO_WM_TEMPLATE_CATEGORY" val="custom"/>
  <p:tag name="KSO_WM_TEMPLATE_INDEX" val="202028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822_4*l_h_i*1_3_1"/>
  <p:tag name="KSO_WM_TEMPLATE_CATEGORY" val="custom"/>
  <p:tag name="KSO_WM_TEMPLATE_INDEX" val="202028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UNIT_ISCONTENTSTITLE" val="0"/>
  <p:tag name="KSO_WM_UNIT_PRESET_TEXT" val="春未老，风细柳斜斜，风细柳斜斜。"/>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2822_4*l_h_a*1_3_1"/>
  <p:tag name="KSO_WM_TEMPLATE_CATEGORY" val="custom"/>
  <p:tag name="KSO_WM_TEMPLATE_INDEX" val="202028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2822_4*l_h_i*1_4_1"/>
  <p:tag name="KSO_WM_TEMPLATE_CATEGORY" val="custom"/>
  <p:tag name="KSO_WM_TEMPLATE_INDEX" val="202028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ISCONTENTSTITLE" val="0"/>
  <p:tag name="KSO_WM_UNIT_PRESET_TEXT" val="春未老，风细柳斜斜，风细柳斜斜。"/>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2822_4*l_h_a*1_4_1"/>
  <p:tag name="KSO_WM_TEMPLATE_CATEGORY" val="custom"/>
  <p:tag name="KSO_WM_TEMPLATE_INDEX" val="202028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822_4*l_h_i*1_2_2"/>
  <p:tag name="KSO_WM_TEMPLATE_CATEGORY" val="custom"/>
  <p:tag name="KSO_WM_TEMPLATE_INDEX" val="20202822"/>
  <p:tag name="KSO_WM_UNIT_LAYERLEVEL" val="1_1_1"/>
  <p:tag name="KSO_WM_TAG_VERSION" val="1.0"/>
  <p:tag name="KSO_WM_BEAUTIFY_FLAG" val="#wm#"/>
  <p:tag name="KSO_WM_UNIT_SHADOW_SCHEMECOLOR_INDEX" val="16"/>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822_4*l_h_i*1_3_2"/>
  <p:tag name="KSO_WM_TEMPLATE_CATEGORY" val="custom"/>
  <p:tag name="KSO_WM_TEMPLATE_INDEX" val="20202822"/>
  <p:tag name="KSO_WM_UNIT_LAYERLEVEL" val="1_1_1"/>
  <p:tag name="KSO_WM_TAG_VERSION" val="1.0"/>
  <p:tag name="KSO_WM_BEAUTIFY_FLAG" val="#wm#"/>
  <p:tag name="KSO_WM_UNIT_SHADOW_SCHEMECOLOR_INDEX" val="16"/>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custom20202822_4*l_h_i*1_4_2"/>
  <p:tag name="KSO_WM_TEMPLATE_CATEGORY" val="custom"/>
  <p:tag name="KSO_WM_TEMPLATE_INDEX" val="20202822"/>
  <p:tag name="KSO_WM_UNIT_LAYERLEVEL" val="1_1_1"/>
  <p:tag name="KSO_WM_TAG_VERSION" val="1.0"/>
  <p:tag name="KSO_WM_BEAUTIFY_FLAG" val="#wm#"/>
  <p:tag name="KSO_WM_UNIT_SHADOW_SCHEMECOLOR_INDEX" val="16"/>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822_4*l_h_i*1_1_2"/>
  <p:tag name="KSO_WM_TEMPLATE_CATEGORY" val="custom"/>
  <p:tag name="KSO_WM_TEMPLATE_INDEX" val="20202822"/>
  <p:tag name="KSO_WM_UNIT_LAYERLEVEL" val="1_1_1"/>
  <p:tag name="KSO_WM_TAG_VERSION" val="1.0"/>
  <p:tag name="KSO_WM_BEAUTIFY_FLAG" val="#wm#"/>
  <p:tag name="KSO_WM_UNIT_SHADOW_SCHEMECOLOR_INDEX" val="16"/>
  <p:tag name="KSO_WM_UNIT_USESOURCEFORMAT_APPLY" val="1"/>
</p:tagLst>
</file>

<file path=ppt/tags/tag593.xml><?xml version="1.0" encoding="utf-8"?>
<p:tagLst xmlns:p="http://schemas.openxmlformats.org/presentationml/2006/main">
  <p:tag name="KSO_WM_SLIDE_ID" val="custom20202822_4"/>
  <p:tag name="KSO_WM_TEMPLATE_SUBCATEGORY" val="0"/>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2822"/>
  <p:tag name="KSO_WM_SLIDE_LAYOUT" val="l"/>
  <p:tag name="KSO_WM_SLIDE_LAYOUT_CNT" val="1"/>
</p:tagLst>
</file>

<file path=ppt/tags/tag594.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02822_5*a*1"/>
  <p:tag name="KSO_WM_TEMPLATE_CATEGORY" val="custom"/>
  <p:tag name="KSO_WM_TEMPLATE_INDEX" val="20202822"/>
  <p:tag name="KSO_WM_UNIT_LAYERLEVEL" val="1"/>
  <p:tag name="KSO_WM_TAG_VERSION" val="1.0"/>
  <p:tag name="KSO_WM_BEAUTIFY_FLAG" val="#wm#"/>
</p:tagLst>
</file>

<file path=ppt/tags/tag595.xml><?xml version="1.0" encoding="utf-8"?>
<p:tagLst xmlns:p="http://schemas.openxmlformats.org/presentationml/2006/main">
  <p:tag name="KSO_WM_UNIT_PRESET_TEXT" val="第一章"/>
  <p:tag name="KSO_WM_UNIT_NOCLEAR" val="0"/>
  <p:tag name="KSO_WM_UNIT_VALUE" val="5"/>
  <p:tag name="KSO_WM_UNIT_HIGHLIGHT" val="0"/>
  <p:tag name="KSO_WM_UNIT_COMPATIBLE" val="0"/>
  <p:tag name="KSO_WM_UNIT_DIAGRAM_ISNUMVISUAL" val="0"/>
  <p:tag name="KSO_WM_UNIT_DIAGRAM_ISREFERUNIT" val="0"/>
  <p:tag name="KSO_WM_UNIT_TYPE" val="e"/>
  <p:tag name="KSO_WM_UNIT_INDEX" val="1"/>
  <p:tag name="KSO_WM_UNIT_ID" val="custom20202822_5*e*1"/>
  <p:tag name="KSO_WM_TEMPLATE_CATEGORY" val="custom"/>
  <p:tag name="KSO_WM_TEMPLATE_INDEX" val="20202822"/>
  <p:tag name="KSO_WM_UNIT_LAYERLEVEL" val="1"/>
  <p:tag name="KSO_WM_TAG_VERSION" val="1.0"/>
  <p:tag name="KSO_WM_BEAUTIFY_FLAG" val="#wm#"/>
</p:tagLst>
</file>

<file path=ppt/tags/tag596.xml><?xml version="1.0" encoding="utf-8"?>
<p:tagLst xmlns:p="http://schemas.openxmlformats.org/presentationml/2006/main">
  <p:tag name="KSO_WM_SLIDE_ID" val="custom20202822_5"/>
  <p:tag name="KSO_WM_TEMPLATE_SUBCATEGORY" val="0"/>
  <p:tag name="KSO_WM_TEMPLATE_MASTER_TYPE" val="1"/>
  <p:tag name="KSO_WM_TEMPLATE_COLOR_TYPE" val="1"/>
  <p:tag name="KSO_WM_SLIDE_TYPE" val="sectionTitle"/>
  <p:tag name="KSO_WM_SLIDE_SUBTYPE" val="pureTxt"/>
  <p:tag name="KSO_WM_SLIDE_ITEM_CNT" val="0"/>
  <p:tag name="KSO_WM_SLIDE_INDEX" val="5"/>
  <p:tag name="KSO_WM_TAG_VERSION" val="1.0"/>
  <p:tag name="KSO_WM_BEAUTIFY_FLAG" val="#wm#"/>
  <p:tag name="KSO_WM_TEMPLATE_CATEGORY" val="custom"/>
  <p:tag name="KSO_WM_TEMPLATE_INDEX" val="20202822"/>
  <p:tag name="KSO_WM_SLIDE_LAYOUT" val="a_b_e"/>
  <p:tag name="KSO_WM_SLIDE_LAYOUT_CNT" val="1_1_1"/>
</p:tagLst>
</file>

<file path=ppt/tags/tag597.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822_7*a*1"/>
  <p:tag name="KSO_WM_TEMPLATE_CATEGORY" val="custom"/>
  <p:tag name="KSO_WM_TEMPLATE_INDEX" val="20202822"/>
  <p:tag name="KSO_WM_UNIT_LAYERLEVEL" val="1"/>
  <p:tag name="KSO_WM_TAG_VERSION" val="1.0"/>
  <p:tag name="KSO_WM_BEAUTIFY_FLAG" val="#wm#"/>
</p:tagLst>
</file>

<file path=ppt/tags/tag598.xml><?xml version="1.0" encoding="utf-8"?>
<p:tagLst xmlns:p="http://schemas.openxmlformats.org/presentationml/2006/main">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460"/>
  <p:tag name="KSO_WM_UNIT_HIGHLIGHT" val="0"/>
  <p:tag name="KSO_WM_UNIT_COMPATIBLE" val="0"/>
  <p:tag name="KSO_WM_UNIT_DIAGRAM_ISNUMVISUAL" val="0"/>
  <p:tag name="KSO_WM_UNIT_DIAGRAM_ISREFERUNIT" val="0"/>
  <p:tag name="KSO_WM_UNIT_TYPE" val="f"/>
  <p:tag name="KSO_WM_UNIT_INDEX" val="1"/>
  <p:tag name="KSO_WM_UNIT_ID" val="custom20202822_7*f*1"/>
  <p:tag name="KSO_WM_TEMPLATE_CATEGORY" val="custom"/>
  <p:tag name="KSO_WM_TEMPLATE_INDEX" val="20202822"/>
  <p:tag name="KSO_WM_UNIT_LAYERLEVEL" val="1"/>
  <p:tag name="KSO_WM_TAG_VERSION" val="1.0"/>
  <p:tag name="KSO_WM_BEAUTIFY_FLAG" val="#wm#"/>
</p:tagLst>
</file>

<file path=ppt/tags/tag599.xml><?xml version="1.0" encoding="utf-8"?>
<p:tagLst xmlns:p="http://schemas.openxmlformats.org/presentationml/2006/main">
  <p:tag name="KSO_WM_SLIDE_ID" val="custom20202822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822"/>
  <p:tag name="KSO_WM_SLIDE_LAYOUT" val="a_f"/>
  <p:tag name="KSO_WM_SLIDE_LAYOUT_CNT" val="1_1"/>
  <p:tag name="KSO_WM_TEMPLATE_MASTER_TYPE" val="1"/>
  <p:tag name="KSO_WM_TEMPLATE_COLOR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0.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822_7*a*1"/>
  <p:tag name="KSO_WM_TEMPLATE_CATEGORY" val="custom"/>
  <p:tag name="KSO_WM_TEMPLATE_INDEX" val="20202822"/>
  <p:tag name="KSO_WM_UNIT_LAYERLEVEL" val="1"/>
  <p:tag name="KSO_WM_TAG_VERSION" val="1.0"/>
  <p:tag name="KSO_WM_BEAUTIFY_FLAG" val="#wm#"/>
</p:tagLst>
</file>

<file path=ppt/tags/tag601.xml><?xml version="1.0" encoding="utf-8"?>
<p:tagLst xmlns:p="http://schemas.openxmlformats.org/presentationml/2006/main">
  <p:tag name="KSO_WM_SLIDE_ID" val="custom20202822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822"/>
  <p:tag name="KSO_WM_SLIDE_LAYOUT" val="a_f"/>
  <p:tag name="KSO_WM_SLIDE_LAYOUT_CNT" val="1_1"/>
  <p:tag name="KSO_WM_TEMPLATE_MASTER_TYPE" val="1"/>
  <p:tag name="KSO_WM_TEMPLATE_COLOR_TYPE" val="1"/>
</p:tagLst>
</file>

<file path=ppt/tags/tag602.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822_7*a*1"/>
  <p:tag name="KSO_WM_TEMPLATE_CATEGORY" val="custom"/>
  <p:tag name="KSO_WM_TEMPLATE_INDEX" val="20202822"/>
  <p:tag name="KSO_WM_UNIT_LAYERLEVEL" val="1"/>
  <p:tag name="KSO_WM_TAG_VERSION" val="1.0"/>
  <p:tag name="KSO_WM_BEAUTIFY_FLAG" val="#wm#"/>
</p:tagLst>
</file>

<file path=ppt/tags/tag603.xml><?xml version="1.0" encoding="utf-8"?>
<p:tagLst xmlns:p="http://schemas.openxmlformats.org/presentationml/2006/main">
  <p:tag name="KSO_WM_UNIT_TABLE_BEAUTIFY" val="smartTable{fff740e1-5646-49bd-8a3e-708efddbd9ba}"/>
</p:tagLst>
</file>

<file path=ppt/tags/tag604.xml><?xml version="1.0" encoding="utf-8"?>
<p:tagLst xmlns:p="http://schemas.openxmlformats.org/presentationml/2006/main">
  <p:tag name="KSO_WM_SLIDE_ID" val="custom20202822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822"/>
  <p:tag name="KSO_WM_SLIDE_LAYOUT" val="a_f"/>
  <p:tag name="KSO_WM_SLIDE_LAYOUT_CNT" val="1_1"/>
  <p:tag name="KSO_WM_TEMPLATE_MASTER_TYPE" val="1"/>
  <p:tag name="KSO_WM_TEMPLATE_COLOR_TYPE" val="1"/>
</p:tagLst>
</file>

<file path=ppt/tags/tag605.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02822_5*a*1"/>
  <p:tag name="KSO_WM_TEMPLATE_CATEGORY" val="custom"/>
  <p:tag name="KSO_WM_TEMPLATE_INDEX" val="20202822"/>
  <p:tag name="KSO_WM_UNIT_LAYERLEVEL" val="1"/>
  <p:tag name="KSO_WM_TAG_VERSION" val="1.0"/>
  <p:tag name="KSO_WM_BEAUTIFY_FLAG" val="#wm#"/>
</p:tagLst>
</file>

<file path=ppt/tags/tag606.xml><?xml version="1.0" encoding="utf-8"?>
<p:tagLst xmlns:p="http://schemas.openxmlformats.org/presentationml/2006/main">
  <p:tag name="KSO_WM_UNIT_PRESET_TEXT" val="第一章"/>
  <p:tag name="KSO_WM_UNIT_NOCLEAR" val="0"/>
  <p:tag name="KSO_WM_UNIT_VALUE" val="5"/>
  <p:tag name="KSO_WM_UNIT_HIGHLIGHT" val="0"/>
  <p:tag name="KSO_WM_UNIT_COMPATIBLE" val="0"/>
  <p:tag name="KSO_WM_UNIT_DIAGRAM_ISNUMVISUAL" val="0"/>
  <p:tag name="KSO_WM_UNIT_DIAGRAM_ISREFERUNIT" val="0"/>
  <p:tag name="KSO_WM_UNIT_TYPE" val="e"/>
  <p:tag name="KSO_WM_UNIT_INDEX" val="1"/>
  <p:tag name="KSO_WM_UNIT_ID" val="custom20202822_5*e*1"/>
  <p:tag name="KSO_WM_TEMPLATE_CATEGORY" val="custom"/>
  <p:tag name="KSO_WM_TEMPLATE_INDEX" val="20202822"/>
  <p:tag name="KSO_WM_UNIT_LAYERLEVEL" val="1"/>
  <p:tag name="KSO_WM_TAG_VERSION" val="1.0"/>
  <p:tag name="KSO_WM_BEAUTIFY_FLAG" val="#wm#"/>
</p:tagLst>
</file>

<file path=ppt/tags/tag607.xml><?xml version="1.0" encoding="utf-8"?>
<p:tagLst xmlns:p="http://schemas.openxmlformats.org/presentationml/2006/main">
  <p:tag name="KSO_WM_SLIDE_ID" val="custom20202822_5"/>
  <p:tag name="KSO_WM_TEMPLATE_SUBCATEGORY" val="0"/>
  <p:tag name="KSO_WM_TEMPLATE_MASTER_TYPE" val="1"/>
  <p:tag name="KSO_WM_TEMPLATE_COLOR_TYPE" val="1"/>
  <p:tag name="KSO_WM_SLIDE_TYPE" val="sectionTitle"/>
  <p:tag name="KSO_WM_SLIDE_SUBTYPE" val="pureTxt"/>
  <p:tag name="KSO_WM_SLIDE_ITEM_CNT" val="0"/>
  <p:tag name="KSO_WM_SLIDE_INDEX" val="5"/>
  <p:tag name="KSO_WM_TAG_VERSION" val="1.0"/>
  <p:tag name="KSO_WM_BEAUTIFY_FLAG" val="#wm#"/>
  <p:tag name="KSO_WM_TEMPLATE_CATEGORY" val="custom"/>
  <p:tag name="KSO_WM_TEMPLATE_INDEX" val="20202822"/>
  <p:tag name="KSO_WM_SLIDE_LAYOUT" val="a_b_e"/>
  <p:tag name="KSO_WM_SLIDE_LAYOUT_CNT" val="1_1_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61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2b73efd7b73943258ea2e16364741fe5"/>
  <p:tag name="KSO_WM_ASSEMBLE_CHIP_INDEX" val="8ac134d351804b748ed326985d0b08e0"/>
  <p:tag name="KSO_WM_UNIT_TEXT_FILL_FORE_SCHEMECOLOR_INDEX_BRIGHTNESS" val="0"/>
  <p:tag name="KSO_WM_UNIT_TEXT_FILL_FORE_SCHEMECOLOR_INDEX" val="13"/>
  <p:tag name="KSO_WM_UNIT_TEXT_FILL_TYPE" val="1"/>
  <p:tag name="KSO_WM_TEMPLATE_ASSEMBLE_XID" val="5f48a2c2f3f92eac73830e28"/>
  <p:tag name="KSO_WM_TEMPLATE_ASSEMBLE_GROUPID" val="5f48a2c2f3f92eac73830e28"/>
  <p:tag name="KSO_WM_TAG_Front_Size" val=""/>
  <p:tag name="KSO_WM_TAG_Backgroup_Id" val=""/>
  <p:tag name="KSO_WM_TAG_Backgroup_Size" val=""/>
  <p:tag name="KSO_WM_TAG_Zoder_Position" val=""/>
</p:tagLst>
</file>

<file path=ppt/tags/tag6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374"/>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895dc05c29934aed898becc166dede22"/>
  <p:tag name="KSO_WM_ASSEMBLE_CHIP_INDEX" val="b658e78ce8c04e71b1f4a5ac91f3263e"/>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5f48a2c2f3f92eac73830e28"/>
  <p:tag name="KSO_WM_TEMPLATE_ASSEMBLE_GROUPID" val="5f48a2c2f3f92eac73830e28"/>
  <p:tag name="KSO_WM_TAG_Front_Size" val=""/>
  <p:tag name="KSO_WM_TAG_Backgroup_Id" val=""/>
  <p:tag name="KSO_WM_TAG_Backgroup_Size" val=""/>
  <p:tag name="KSO_WM_TAG_Zoder_Position" val=""/>
</p:tagLst>
</file>

<file path=ppt/tags/tag613.xml><?xml version="1.0" encoding="utf-8"?>
<p:tagLst xmlns:p="http://schemas.openxmlformats.org/presentationml/2006/main">
  <p:tag name="KSO_WM_BEAUTIFY_FLAG" val="#wm#"/>
  <p:tag name="KSO_WM_TEMPLATE_CATEGORY" val="diagram"/>
  <p:tag name="KSO_WM_TEMPLATE_INDEX" val="20207646"/>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CAN_ADD_NAVIGATION"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456"/>
  <p:tag name="KSO_WM_SLIDE_POSITION" val="24*12"/>
  <p:tag name="KSO_WM_TAG_VERSION" val="1.0"/>
  <p:tag name="KSO_WM_SLIDE_LAYOUT" val="a_f"/>
  <p:tag name="KSO_WM_SLIDE_LAYOUT_CNT" val="1_1"/>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XID" val="5eeaeb09008addf29f4264c3"/>
  <p:tag name="KSO_WM_CHIP_GROUPID" val="5eeaeb09008addf29f4264c2"/>
  <p:tag name="KSO_WM_SLIDE_BK_DARK_LIGHT" val="2"/>
  <p:tag name="KSO_WM_SLIDE_BACKGROUND_TYPE" val="navigation"/>
  <p:tag name="KSO_WM_SLIDE_SUPPORT_FEATURE_TYPE" val="0"/>
  <p:tag name="KSO_WM_TEMPLATE_ASSEMBLE_XID" val="5f48a2c2f3f92eac73830e28"/>
  <p:tag name="KSO_WM_TEMPLATE_ASSEMBLE_GROUPID" val="5f48a2c2f3f92eac73830e28"/>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09c1e42ffd0d0a843e"/>
  <p:tag name="KSO_WM_TEMPLATE_ASSEMBLE_GROUPID" val="5f005b09c1e42ffd0d0a843e"/>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09c1e42ffd0d0a843e"/>
  <p:tag name="KSO_WM_TEMPLATE_ASSEMBLE_GROUPID" val="5f005b09c1e42ffd0d0a843e"/>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5f005b09c1e42ffd0d0a843e"/>
  <p:tag name="KSO_WM_TEMPLATE_ASSEMBLE_GROUPID" val="5f005b09c1e42ffd0d0a843e"/>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09c1e42ffd0d0a843e"/>
  <p:tag name="KSO_WM_TEMPLATE_ASSEMBLE_GROUPID" val="5f005b09c1e42ffd0d0a843e"/>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09c1e42ffd0d0a843e"/>
  <p:tag name="KSO_WM_TEMPLATE_ASSEMBLE_GROUPID" val="5f005b09c1e42ffd0d0a843e"/>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005b09c1e42ffd0d0a843e"/>
  <p:tag name="KSO_WM_TEMPLATE_ASSEMBLE_GROUPID" val="5f005b09c1e42ffd0d0a843e"/>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96fce08095504b739f50c3127ecec35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d9ea781ee359a788b1dff"/>
  <p:tag name="KSO_WM_CHIP_XID" val="5efd9ea781ee359a788b1e00"/>
  <p:tag name="KSO_WM_TEMPLATE_ASSEMBLE_XID" val="5f005b09c1e42ffd0d0a843e"/>
  <p:tag name="KSO_WM_TEMPLATE_ASSEMBLE_GROUPID" val="5f005b09c1e42ffd0d0a843e"/>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09c1e42ffd0d0a843e"/>
  <p:tag name="KSO_WM_TEMPLATE_ASSEMBLE_GROUPID" val="5f005b09c1e42ffd0d0a843e"/>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1"/>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5f005b09c1e42ffd0d0a843e"/>
  <p:tag name="KSO_WM_TEMPLATE_ASSEMBLE_GROUPID" val="5f005b09c1e42ffd0d0a843e"/>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5f005b09c1e42ffd0d0a843e"/>
  <p:tag name="KSO_WM_TEMPLATE_ASSEMBLE_GROUPID" val="5f005b09c1e42ffd0d0a843e"/>
</p:tagLst>
</file>

<file path=ppt/tags/tag62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eda1d3b718d4222896d99bdabb9cc4a"/>
  <p:tag name="KSO_WM_ASSEMBLE_CHIP_INDEX" val="22999879645d4dd08150f066f27e72f3"/>
  <p:tag name="KSO_WM_UNIT_TEXT_FILL_FORE_SCHEMECOLOR_INDEX_BRIGHTNESS" val="0"/>
  <p:tag name="KSO_WM_UNIT_TEXT_FILL_FORE_SCHEMECOLOR_INDEX" val="13"/>
  <p:tag name="KSO_WM_UNIT_TEXT_FILL_TYPE" val="1"/>
  <p:tag name="KSO_WM_TEMPLATE_ASSEMBLE_XID" val="5f005b09c1e42ffd0d0a843e"/>
  <p:tag name="KSO_WM_TEMPLATE_ASSEMBLE_GROUPID" val="5f005b09c1e42ffd0d0a843e"/>
  <p:tag name="KSO_WM_TAG_Front_Size" val=""/>
  <p:tag name="KSO_WM_TAG_Backgroup_Id" val=""/>
  <p:tag name="KSO_WM_TAG_Backgroup_Size" val=""/>
  <p:tag name="KSO_WM_TAG_Zoder_Position" val=""/>
</p:tagLst>
</file>

<file path=ppt/tags/tag6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75"/>
  <p:tag name="KSO_WM_UNIT_SHOW_EDIT_AREA_INDICATION" val="1"/>
  <p:tag name="KSO_WM_CHIP_GROUPID" val="5e6b05596848fb12bee65ac8"/>
  <p:tag name="KSO_WM_CHIP_XID" val="5e6b05596848fb12bee65aca"/>
  <p:tag name="KSO_WM_UNIT_DEC_AREA_ID" val="cd136950d2ca4d35baeda1cdb8a05063"/>
  <p:tag name="KSO_WM_ASSEMBLE_CHIP_INDEX" val="b2c79b6463b245b2b5d3fe22d30e0b6d"/>
  <p:tag name="KSO_WM_UNIT_TEXT_FILL_FORE_SCHEMECOLOR_INDEX_BRIGHTNESS" val="0.25"/>
  <p:tag name="KSO_WM_UNIT_TEXT_FILL_FORE_SCHEMECOLOR_INDEX" val="13"/>
  <p:tag name="KSO_WM_UNIT_TEXT_FILL_TYPE" val="1"/>
  <p:tag name="KSO_WM_TEMPLATE_ASSEMBLE_XID" val="5f005b09c1e42ffd0d0a843e"/>
  <p:tag name="KSO_WM_TEMPLATE_ASSEMBLE_GROUPID" val="5f005b09c1e42ffd0d0a843e"/>
  <p:tag name="KSO_WM_TAG_Front_Size" val=""/>
  <p:tag name="KSO_WM_TAG_Backgroup_Id" val=""/>
  <p:tag name="KSO_WM_TAG_Backgroup_Size" val=""/>
  <p:tag name="KSO_WM_TAG_Zoder_Position" val=""/>
</p:tagLst>
</file>

<file path=ppt/tags/tag628.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8.889769094961657},&quot;minSize&quot;:{&quot;size1&quot;:29.989769094961662},&quot;normalSize&quot;:{&quot;size1&quot;:36.789769094961656},&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GROUPID" val="5efd9ea781ee359a788b1dff"/>
  <p:tag name="KSO_WM_SLIDE_BK_DARK_LIGHT" val="2"/>
  <p:tag name="KSO_WM_SLIDE_BACKGROUND_TYPE" val="general"/>
  <p:tag name="KSO_WM_SLIDE_SUPPORT_FEATURE_TYPE" val="0"/>
  <p:tag name="KSO_WM_TEMPLATE_ASSEMBLE_XID" val="5f005b09c1e42ffd0d0a843e"/>
  <p:tag name="KSO_WM_TEMPLATE_ASSEMBLE_GROUPID" val="5f005b09c1e42ffd0d0a843e"/>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37_1*i*1"/>
  <p:tag name="KSO_WM_TEMPLATE_CATEGORY" val="diagram"/>
  <p:tag name="KSO_WM_TEMPLATE_INDEX" val="20193937"/>
  <p:tag name="KSO_WM_UNIT_LAYERLEVEL" val="1"/>
  <p:tag name="KSO_WM_TAG_VERSION" val="1.0"/>
  <p:tag name="KSO_WM_BEAUTIFY_FLAG" val="#wm#"/>
  <p:tag name="KSO_WM_UNIT_ADJUSTLAYOUT_ID" val="15"/>
  <p:tag name="KSO_WM_UNIT_COLOR_SCHEME_SHAPE_ID" val="15"/>
  <p:tag name="KSO_WM_UNIT_COLOR_SCHEME_PARENT_PAGE" val="0_1"/>
  <p:tag name="KSO_WM_UNIT_FILL_FORE_SCHEMECOLOR_INDEX_BRIGHTNESS" val="0.8"/>
  <p:tag name="KSO_WM_UNIT_FILL_FORE_SCHEMECOLOR_INDEX" val="1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37_1*i*2"/>
  <p:tag name="KSO_WM_TEMPLATE_CATEGORY" val="diagram"/>
  <p:tag name="KSO_WM_TEMPLATE_INDEX" val="20193937"/>
  <p:tag name="KSO_WM_UNIT_LAYERLEVEL" val="1"/>
  <p:tag name="KSO_WM_TAG_VERSION" val="1.0"/>
  <p:tag name="KSO_WM_BEAUTIFY_FLAG" val="#wm#"/>
  <p:tag name="KSO_WM_UNIT_ADJUSTLAYOUT_ID" val="2"/>
  <p:tag name="KSO_WM_UNIT_COLOR_SCHEME_SHAPE_ID" val="2"/>
  <p:tag name="KSO_WM_UNIT_COLOR_SCHEME_PARENT_PAGE" val="0_1"/>
  <p:tag name="KSO_WM_UNIT_FOIL_COLOR"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37_1*i*3"/>
  <p:tag name="KSO_WM_TEMPLATE_CATEGORY" val="diagram"/>
  <p:tag name="KSO_WM_TEMPLATE_INDEX" val="20193937"/>
  <p:tag name="KSO_WM_UNIT_LAYERLEVEL" val="1"/>
  <p:tag name="KSO_WM_TAG_VERSION" val="1.0"/>
  <p:tag name="KSO_WM_BEAUTIFY_FLAG" val="#wm#"/>
  <p:tag name="KSO_WM_UNIT_ADJUSTLAYOUT_ID" val="17"/>
  <p:tag name="KSO_WM_UNIT_COLOR_SCHEME_SHAPE_ID" val="17"/>
  <p:tag name="KSO_WM_UNIT_COLOR_SCHEME_PARENT_PAGE" val="0_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37_1*i*4"/>
  <p:tag name="KSO_WM_TEMPLATE_CATEGORY" val="diagram"/>
  <p:tag name="KSO_WM_TEMPLATE_INDEX" val="20193937"/>
  <p:tag name="KSO_WM_UNIT_LAYERLEVEL" val="1"/>
  <p:tag name="KSO_WM_TAG_VERSION" val="1.0"/>
  <p:tag name="KSO_WM_BEAUTIFY_FLAG" val="#wm#"/>
  <p:tag name="KSO_WM_UNIT_ADJUSTLAYOUT_ID" val="22"/>
  <p:tag name="KSO_WM_UNIT_COLOR_SCHEME_SHAPE_ID" val="22"/>
  <p:tag name="KSO_WM_UNIT_COLOR_SCHEME_PARENT_PAGE" val="0_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635.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37_1*f*1"/>
  <p:tag name="KSO_WM_TEMPLATE_CATEGORY" val="diagram"/>
  <p:tag name="KSO_WM_TEMPLATE_INDEX" val="20193937"/>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636.xml><?xml version="1.0" encoding="utf-8"?>
<p:tagLst xmlns:p="http://schemas.openxmlformats.org/presentationml/2006/main">
  <p:tag name="KSO_WM_BEAUTIFY_FLAG" val="#wm#"/>
  <p:tag name="KSO_WM_UNIT_TYPE" val="β"/>
</p:tagLst>
</file>

<file path=ppt/tags/tag637.xml><?xml version="1.0" encoding="utf-8"?>
<p:tagLst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20193937_1*a*2"/>
  <p:tag name="KSO_WM_TEMPLATE_CATEGORY" val="diagram"/>
  <p:tag name="KSO_WM_TEMPLATE_INDEX" val="20193937"/>
  <p:tag name="KSO_WM_UNIT_LAYERLEVEL" val="1"/>
  <p:tag name="KSO_WM_TAG_VERSION" val="1.0"/>
  <p:tag name="KSO_WM_BEAUTIFY_FLAG" val="#wm#"/>
  <p:tag name="KSO_WM_UNIT_ADJUSTLAYOUT_ID" val="5"/>
  <p:tag name="KSO_WM_UNIT_COLOR_SCHEME_SHAPE_ID" val="5"/>
  <p:tag name="KSO_WM_UNIT_COLOR_SCHEME_PARENT_PAGE" val="0_1"/>
  <p:tag name="KSO_WM_UNIT_NOCLEAR" val="0"/>
  <p:tag name="KSO_WM_UNIT_TEXT_PART_ID_V2" val="a-4-1"/>
  <p:tag name="KSO_WM_TAG_Front_Size" val=""/>
  <p:tag name="KSO_WM_TAG_Backgroup_Id" val=""/>
  <p:tag name="KSO_WM_TAG_Backgroup_Size" val=""/>
  <p:tag name="KSO_WM_TAG_Zoder_Position" val=""/>
</p:tagLst>
</file>

<file path=ppt/tags/tag638.xml><?xml version="1.0" encoding="utf-8"?>
<p:tagLst xmlns:p="http://schemas.openxmlformats.org/presentationml/2006/main">
  <p:tag name="KSO_WM_SLIDE_ID" val="diagram20193937_1"/>
  <p:tag name="KSO_WM_SLIDE_ITEM_CNT" val="0"/>
  <p:tag name="KSO_WM_SLIDE_INDEX" val="1"/>
  <p:tag name="KSO_WM_TAG_VERSION" val="1.0"/>
  <p:tag name="KSO_WM_BEAUTIFY_FLAG" val="#wm#"/>
  <p:tag name="KSO_WM_TEMPLATE_CATEGORY" val="diagram"/>
  <p:tag name="KSO_WM_TEMPLATE_INDEX" val="20193937"/>
  <p:tag name="KSO_WM_SLIDE_LAYOUT" val="a_d_f"/>
  <p:tag name="KSO_WM_SLIDE_LAYOUT_CNT" val="1_1_1"/>
  <p:tag name="KSO_WM_SLIDE_TYPE" val="text"/>
  <p:tag name="KSO_WM_SLIDE_SUBTYPE" val="picTxt"/>
  <p:tag name="KSO_WM_SLIDE_SIZE" val="1044*541"/>
  <p:tag name="KSO_WM_SLIDE_POSITION" val="0*-2"/>
  <p:tag name="KSO_WM_SLIDE_CONSTRAINT" val="%7b%22slideConstraint%22%3a%7b%22seriesAreas%22%3a%5b%5d%2c%22singleAreas%22%3a%5b%7b%22shapes%22%3a%5b3%5d%2c%22serialConstraintIndex%22%3a-1%2c%22areatextmark%22%3a0%2c%22pictureprocessmark%22%3a0%7d%5d%7d%7d"/>
  <p:tag name="KSO_WM_SLIDE_COLORSCHEME_VERSION" val="3.2"/>
  <p:tag name="KSO_WM_TEMPLATE_SUBCATEGORY" val="0"/>
  <p:tag name="KSO_WM_TEMPLATE_MASTER_TYPE" val="0"/>
  <p:tag name="KSO_WM_TEMPLATE_COLOR_TYPE" val="0"/>
  <p:tag name="KSO_WM_SLIDE_BK_DARK_LIGHT" val="2"/>
  <p:tag name="KSO_WM_SLIDE_BACKGROUND_TYPE" val="general"/>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642.xml><?xml version="1.0" encoding="utf-8"?>
<p:tagLst xmlns:p="http://schemas.openxmlformats.org/presentationml/2006/main">
  <p:tag name="KSO_WM_UNIT_BLOCK" val="0"/>
  <p:tag name="KSO_WM_UNIT_SM_LIMIT_TYPE" val="2"/>
  <p:tag name="KSO_WM_UNIT_DEC_AREA_ID" val="a2a36b5d83e448b5b1b748b41dc51386"/>
  <p:tag name="KSO_WM_UNIT_HIGHLIGHT" val="0"/>
  <p:tag name="KSO_WM_UNIT_COMPATIBLE" val="0"/>
  <p:tag name="KSO_WM_UNIT_DIAGRAM_ISNUMVISUAL" val="0"/>
  <p:tag name="KSO_WM_UNIT_DIAGRAM_ISREFERUNIT" val="0"/>
  <p:tag name="KSO_WM_UNIT_TYPE" val="i"/>
  <p:tag name="KSO_WM_UNIT_INDEX" val="2"/>
  <p:tag name="KSO_WM_UNIT_ID" val="diagram20207363_1*i*2"/>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17d289467d28489cba112b6aea6e62a7&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5f48a2c2f3f92eac73830e1b"/>
  <p:tag name="KSO_WM_TEMPLATE_ASSEMBLE_GROUPID" val="5f48a2c2f3f92eac73830e1b"/>
</p:tagLst>
</file>

<file path=ppt/tags/tag643.xml><?xml version="1.0" encoding="utf-8"?>
<p:tagLst xmlns:p="http://schemas.openxmlformats.org/presentationml/2006/main">
  <p:tag name="KSO_WM_UNIT_BLOCK" val="0"/>
  <p:tag name="KSO_WM_UNIT_SM_LIMIT_TYPE" val="0"/>
  <p:tag name="KSO_WM_UNIT_DEC_AREA_ID" val="1aa871917a6f4d32b367d2be75ad19af"/>
  <p:tag name="KSO_WM_UNIT_HIGHLIGHT" val="0"/>
  <p:tag name="KSO_WM_UNIT_COMPATIBLE" val="0"/>
  <p:tag name="KSO_WM_UNIT_DIAGRAM_ISNUMVISUAL" val="0"/>
  <p:tag name="KSO_WM_UNIT_DIAGRAM_ISREFERUNIT" val="0"/>
  <p:tag name="KSO_WM_UNIT_TYPE" val="i"/>
  <p:tag name="KSO_WM_UNIT_INDEX" val="3"/>
  <p:tag name="KSO_WM_UNIT_ID" val="diagram20207363_1*i*3"/>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a2a36b5d83e448b5b1b748b41dc51386&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5f48a2c2f3f92eac73830e1b"/>
  <p:tag name="KSO_WM_TEMPLATE_ASSEMBLE_GROUPID" val="5f48a2c2f3f92eac73830e1b"/>
</p:tagLst>
</file>

<file path=ppt/tags/tag644.xml><?xml version="1.0" encoding="utf-8"?>
<p:tagLst xmlns:p="http://schemas.openxmlformats.org/presentationml/2006/main">
  <p:tag name="KSO_WM_UNIT_BLOCK" val="0"/>
  <p:tag name="KSO_WM_UNIT_SM_LIMIT_TYPE" val="0"/>
  <p:tag name="KSO_WM_UNIT_DEC_AREA_ID" val="81ec9e4c7cce4abc92a8a8dfbd90b65d"/>
  <p:tag name="KSO_WM_UNIT_HIGHLIGHT" val="0"/>
  <p:tag name="KSO_WM_UNIT_COMPATIBLE" val="0"/>
  <p:tag name="KSO_WM_UNIT_DIAGRAM_ISNUMVISUAL" val="0"/>
  <p:tag name="KSO_WM_UNIT_DIAGRAM_ISREFERUNIT" val="0"/>
  <p:tag name="KSO_WM_UNIT_TYPE" val="i"/>
  <p:tag name="KSO_WM_UNIT_INDEX" val="4"/>
  <p:tag name="KSO_WM_UNIT_ID" val="diagram20207363_1*i*4"/>
  <p:tag name="KSO_WM_TEMPLATE_CATEGORY" val="diagram"/>
  <p:tag name="KSO_WM_TEMPLATE_INDEX" val="2020736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a2a36b5d83e448b5b1b748b41dc51386&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5f48a2c2f3f92eac73830e1b"/>
  <p:tag name="KSO_WM_TEMPLATE_ASSEMBLE_GROUPID" val="5f48a2c2f3f92eac73830e1b"/>
</p:tagLst>
</file>

<file path=ppt/tags/tag64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3_1*a*1"/>
  <p:tag name="KSO_WM_TEMPLATE_CATEGORY" val="diagram"/>
  <p:tag name="KSO_WM_TEMPLATE_INDEX" val="202073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d149ce25e6d54bc4b1e4cc43c0b4681a"/>
  <p:tag name="KSO_WM_ASSEMBLE_CHIP_INDEX" val="f0827f60b5704ab5bd129fac6836fbb0"/>
  <p:tag name="KSO_WM_UNIT_TEXT_FILL_FORE_SCHEMECOLOR_INDEX_BRIGHTNESS" val="0"/>
  <p:tag name="KSO_WM_UNIT_TEXT_FILL_FORE_SCHEMECOLOR_INDEX" val="13"/>
  <p:tag name="KSO_WM_UNIT_TEXT_FILL_TYPE" val="1"/>
  <p:tag name="KSO_WM_TEMPLATE_ASSEMBLE_XID" val="5f48a2c2f3f92eac73830e1b"/>
  <p:tag name="KSO_WM_TEMPLATE_ASSEMBLE_GROUPID" val="5f48a2c2f3f92eac73830e1b"/>
  <p:tag name="KSO_WM_TAG_Front_Size" val=""/>
  <p:tag name="KSO_WM_TAG_Backgroup_Id" val=""/>
  <p:tag name="KSO_WM_TAG_Backgroup_Size" val=""/>
  <p:tag name="KSO_WM_TAG_Zoder_Position" val=""/>
</p:tagLst>
</file>

<file path=ppt/tags/tag6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63_1*f*1"/>
  <p:tag name="KSO_WM_TEMPLATE_CATEGORY" val="diagram"/>
  <p:tag name="KSO_WM_TEMPLATE_INDEX" val="20207363"/>
  <p:tag name="KSO_WM_UNIT_LAYERLEVEL" val="1"/>
  <p:tag name="KSO_WM_TAG_VERSION" val="1.0"/>
  <p:tag name="KSO_WM_BEAUTIFY_FLAG" val="#wm#"/>
  <p:tag name="KSO_WM_UNIT_DEFAULT_FONT" val="14;20;2"/>
  <p:tag name="KSO_WM_UNIT_BLOCK" val="0"/>
  <p:tag name="KSO_WM_UNIT_VALUE" val="279"/>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17d289467d28489cba112b6aea6e62a7"/>
  <p:tag name="KSO_WM_ASSEMBLE_CHIP_INDEX" val="9c127226ad3848b386a67481e53f9a07"/>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5f48a2c2f3f92eac73830e1b"/>
  <p:tag name="KSO_WM_TEMPLATE_ASSEMBLE_GROUPID" val="5f48a2c2f3f92eac73830e1b"/>
  <p:tag name="KSO_WM_TAG_Front_Size" val=""/>
  <p:tag name="KSO_WM_TAG_Backgroup_Id" val=""/>
  <p:tag name="KSO_WM_TAG_Backgroup_Size" val=""/>
  <p:tag name="KSO_WM_TAG_Zoder_Position" val=""/>
</p:tagLst>
</file>

<file path=ppt/tags/tag647.xml><?xml version="1.0" encoding="utf-8"?>
<p:tagLst xmlns:p="http://schemas.openxmlformats.org/presentationml/2006/main">
  <p:tag name="KSO_WM_BEAUTIFY_FLAG" val="#wm#"/>
  <p:tag name="KSO_WM_TEMPLATE_CATEGORY" val="diagram"/>
  <p:tag name="KSO_WM_TEMPLATE_INDEX" val="20207363"/>
  <p:tag name="KSO_WM_SLIDE_LAYOUT_INFO" val="{&quot;id&quot;:&quot;2020-08-28T14:22:5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2:59&quot;,&quot;margin&quot;:{&quot;bottom&quot;:0.42300000786781311,&quot;left&quot;:1.2699999809265137,&quot;right&quot;:1.2699999809265137,&quot;top&quot;:0.42300000786781311},&quot;type&quot;:0},{&quot;id&quot;:&quot;2020-08-28T14:22:59&quot;,&quot;margin&quot;:{&quot;bottom&quot;:2.5399999618530273,&quot;left&quot;:2.5399999618530273,&quot;right&quot;:2.5399999618530273,&quot;top&quot;:1.6929999589920044},&quot;type&quot;:0}],&quot;type&quot;:0}"/>
  <p:tag name="KSO_WM_SLIDE_CAN_ADD_NAVIGATION"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8ed605d5daf04fe5f60"/>
  <p:tag name="KSO_WM_SLIDE_ID" val="diagram2020736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456"/>
  <p:tag name="KSO_WM_SLIDE_POSITION" val="24*12"/>
  <p:tag name="KSO_WM_TAG_VERSION" val="1.0"/>
  <p:tag name="KSO_WM_SLIDE_LAYOUT" val="a_f"/>
  <p:tag name="KSO_WM_SLIDE_LAYOUT_CNT" val="1_1"/>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
  <p:tag name="KSO_WM_CHIP_GROUPID" val="5e6ef8ed605d5daf04fe5f5f"/>
  <p:tag name="KSO_WM_SLIDE_BK_DARK_LIGHT" val="2"/>
  <p:tag name="KSO_WM_SLIDE_BACKGROUND_TYPE" val="navigation"/>
  <p:tag name="KSO_WM_SLIDE_SUPPORT_FEATURE_TYPE" val="0"/>
  <p:tag name="KSO_WM_TEMPLATE_ASSEMBLE_XID" val="5f48a2c2f3f92eac73830e1b"/>
  <p:tag name="KSO_WM_TEMPLATE_ASSEMBLE_GROUPID" val="5f48a2c2f3f92eac73830e1b"/>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37_1*i*1"/>
  <p:tag name="KSO_WM_TEMPLATE_CATEGORY" val="diagram"/>
  <p:tag name="KSO_WM_TEMPLATE_INDEX" val="20193937"/>
  <p:tag name="KSO_WM_UNIT_LAYERLEVEL" val="1"/>
  <p:tag name="KSO_WM_TAG_VERSION" val="1.0"/>
  <p:tag name="KSO_WM_BEAUTIFY_FLAG" val="#wm#"/>
  <p:tag name="KSO_WM_UNIT_ADJUSTLAYOUT_ID" val="15"/>
  <p:tag name="KSO_WM_UNIT_COLOR_SCHEME_SHAPE_ID" val="15"/>
  <p:tag name="KSO_WM_UNIT_COLOR_SCHEME_PARENT_PAGE" val="0_1"/>
  <p:tag name="KSO_WM_UNIT_FILL_FORE_SCHEMECOLOR_INDEX_BRIGHTNESS" val="0.8"/>
  <p:tag name="KSO_WM_UNIT_FILL_FORE_SCHEMECOLOR_INDEX" val="1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37_1*i*2"/>
  <p:tag name="KSO_WM_TEMPLATE_CATEGORY" val="diagram"/>
  <p:tag name="KSO_WM_TEMPLATE_INDEX" val="20193937"/>
  <p:tag name="KSO_WM_UNIT_LAYERLEVEL" val="1"/>
  <p:tag name="KSO_WM_TAG_VERSION" val="1.0"/>
  <p:tag name="KSO_WM_BEAUTIFY_FLAG" val="#wm#"/>
  <p:tag name="KSO_WM_UNIT_ADJUSTLAYOUT_ID" val="2"/>
  <p:tag name="KSO_WM_UNIT_COLOR_SCHEME_SHAPE_ID" val="2"/>
  <p:tag name="KSO_WM_UNIT_COLOR_SCHEME_PARENT_PAGE" val="0_1"/>
  <p:tag name="KSO_WM_UNIT_FOIL_COLOR"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937_1*i*3"/>
  <p:tag name="KSO_WM_TEMPLATE_CATEGORY" val="diagram"/>
  <p:tag name="KSO_WM_TEMPLATE_INDEX" val="20193937"/>
  <p:tag name="KSO_WM_UNIT_LAYERLEVEL" val="1"/>
  <p:tag name="KSO_WM_TAG_VERSION" val="1.0"/>
  <p:tag name="KSO_WM_BEAUTIFY_FLAG" val="#wm#"/>
  <p:tag name="KSO_WM_UNIT_ADJUSTLAYOUT_ID" val="17"/>
  <p:tag name="KSO_WM_UNIT_COLOR_SCHEME_SHAPE_ID" val="17"/>
  <p:tag name="KSO_WM_UNIT_COLOR_SCHEME_PARENT_PAGE" val="0_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37_1*i*4"/>
  <p:tag name="KSO_WM_TEMPLATE_CATEGORY" val="diagram"/>
  <p:tag name="KSO_WM_TEMPLATE_INDEX" val="20193937"/>
  <p:tag name="KSO_WM_UNIT_LAYERLEVEL" val="1"/>
  <p:tag name="KSO_WM_TAG_VERSION" val="1.0"/>
  <p:tag name="KSO_WM_BEAUTIFY_FLAG" val="#wm#"/>
  <p:tag name="KSO_WM_UNIT_ADJUSTLAYOUT_ID" val="22"/>
  <p:tag name="KSO_WM_UNIT_COLOR_SCHEME_SHAPE_ID" val="22"/>
  <p:tag name="KSO_WM_UNIT_COLOR_SCHEME_PARENT_PAGE" val="0_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65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37_1*f*1"/>
  <p:tag name="KSO_WM_TEMPLATE_CATEGORY" val="diagram"/>
  <p:tag name="KSO_WM_TEMPLATE_INDEX" val="20193937"/>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 name="KSO_WM_TAG_Front_Size" val=""/>
  <p:tag name="KSO_WM_TAG_Backgroup_Id" val=""/>
  <p:tag name="KSO_WM_TAG_Backgroup_Size" val=""/>
  <p:tag name="KSO_WM_TAG_Zoder_Position" val=""/>
  <p:tag name="KSO_WM_UNIT_TEXT_FILL_FORE_SCHEMECOLOR_INDEX_BRIGHTNESS" val="0.5"/>
  <p:tag name="KSO_WM_UNIT_TEXT_FILL_FORE_SCHEMECOLOR_INDEX" val="13"/>
  <p:tag name="KSO_WM_UNIT_TEXT_FILL_TYPE"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37_1*i*5"/>
  <p:tag name="KSO_WM_TEMPLATE_CATEGORY" val="diagram"/>
  <p:tag name="KSO_WM_TEMPLATE_INDEX" val="20193937"/>
  <p:tag name="KSO_WM_UNIT_LAYERLEVEL" val="1"/>
  <p:tag name="KSO_WM_TAG_VERSION" val="1.0"/>
  <p:tag name="KSO_WM_BEAUTIFY_FLAG" val="#wm#"/>
  <p:tag name="KSO_WM_UNIT_ADJUSTLAYOUT_ID" val="4"/>
  <p:tag name="KSO_WM_UNIT_COLOR_SCHEME_SHAPE_ID" val="4"/>
  <p:tag name="KSO_WM_UNIT_COLOR_SCHEME_PARENT_PAGE" val="0_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656.xml><?xml version="1.0" encoding="utf-8"?>
<p:tagLst xmlns:p="http://schemas.openxmlformats.org/presentationml/2006/main">
  <p:tag name="KSO_WM_BEAUTIFY_FLAG" val="#wm#"/>
  <p:tag name="KSO_WM_UNIT_TYPE" val="β"/>
</p:tagLst>
</file>

<file path=ppt/tags/tag657.xml><?xml version="1.0" encoding="utf-8"?>
<p:tagLst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20193937_1*a*2"/>
  <p:tag name="KSO_WM_TEMPLATE_CATEGORY" val="diagram"/>
  <p:tag name="KSO_WM_TEMPLATE_INDEX" val="20193937"/>
  <p:tag name="KSO_WM_UNIT_LAYERLEVEL" val="1"/>
  <p:tag name="KSO_WM_TAG_VERSION" val="1.0"/>
  <p:tag name="KSO_WM_BEAUTIFY_FLAG" val="#wm#"/>
  <p:tag name="KSO_WM_UNIT_ADJUSTLAYOUT_ID" val="5"/>
  <p:tag name="KSO_WM_UNIT_COLOR_SCHEME_SHAPE_ID" val="5"/>
  <p:tag name="KSO_WM_UNIT_COLOR_SCHEME_PARENT_PAGE" val="0_1"/>
  <p:tag name="KSO_WM_UNIT_NOCLEAR" val="0"/>
  <p:tag name="KSO_WM_UNIT_TEXT_PART_ID_V2" val="a-4-1"/>
  <p:tag name="KSO_WM_TAG_Front_Size" val=""/>
  <p:tag name="KSO_WM_TAG_Backgroup_Id" val=""/>
  <p:tag name="KSO_WM_TAG_Backgroup_Size" val=""/>
  <p:tag name="KSO_WM_TAG_Zoder_Position" val=""/>
</p:tagLst>
</file>

<file path=ppt/tags/tag658.xml><?xml version="1.0" encoding="utf-8"?>
<p:tagLst xmlns:p="http://schemas.openxmlformats.org/presentationml/2006/main">
  <p:tag name="KSO_WM_SLIDE_ID" val="diagram20193937_1"/>
  <p:tag name="KSO_WM_SLIDE_ITEM_CNT" val="0"/>
  <p:tag name="KSO_WM_SLIDE_INDEX" val="1"/>
  <p:tag name="KSO_WM_TAG_VERSION" val="1.0"/>
  <p:tag name="KSO_WM_BEAUTIFY_FLAG" val="#wm#"/>
  <p:tag name="KSO_WM_TEMPLATE_CATEGORY" val="diagram"/>
  <p:tag name="KSO_WM_TEMPLATE_INDEX" val="20193937"/>
  <p:tag name="KSO_WM_SLIDE_LAYOUT" val="a_d_f"/>
  <p:tag name="KSO_WM_SLIDE_LAYOUT_CNT" val="1_1_1"/>
  <p:tag name="KSO_WM_SLIDE_TYPE" val="text"/>
  <p:tag name="KSO_WM_SLIDE_SUBTYPE" val="picTxt"/>
  <p:tag name="KSO_WM_SLIDE_SIZE" val="1044*541"/>
  <p:tag name="KSO_WM_SLIDE_POSITION" val="0*-2"/>
  <p:tag name="KSO_WM_SLIDE_CONSTRAINT" val="%7b%22slideConstraint%22%3a%7b%22seriesAreas%22%3a%5b%5d%2c%22singleAreas%22%3a%5b%7b%22shapes%22%3a%5b3%5d%2c%22serialConstraintIndex%22%3a-1%2c%22areatextmark%22%3a0%2c%22pictureprocessmark%22%3a0%7d%5d%7d%7d"/>
  <p:tag name="KSO_WM_SLIDE_COLORSCHEME_VERSION" val="3.2"/>
  <p:tag name="KSO_WM_TEMPLATE_SUBCATEGORY" val="0"/>
  <p:tag name="KSO_WM_TEMPLATE_MASTER_TYPE" val="0"/>
  <p:tag name="KSO_WM_TEMPLATE_COLOR_TYPE" val="0"/>
  <p:tag name="KSO_WM_SLIDE_BK_DARK_LIGHT" val="2"/>
  <p:tag name="KSO_WM_SLIDE_BACKGROUND_TYPE" val="general"/>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1"/>
  <p:tag name="KSO_WM_TEMPLATE_CATEGORY" val="diagram"/>
  <p:tag name="KSO_WM_TEMPLATE_INDEX" val="20207574"/>
  <p:tag name="KSO_WM_UNIT_LAYERLEVEL" val="1"/>
  <p:tag name="KSO_WM_TAG_VERSION" val="1.0"/>
  <p:tag name="KSO_WM_BEAUTIFY_FLAG" val="#wm#"/>
  <p:tag name="KSO_WM_UNIT_TYPE" val="i"/>
  <p:tag name="KSO_WM_UNIT_INDEX" val="1"/>
  <p:tag name="KSO_WM_UNIT_BLOCK" val="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50906fd94a024889bf2c9efdc4af3aa7&quot;,&quot;X&quot;:{&quot;Pos&quot;:0},&quot;Y&quot;:{&quot;Pos&quot;:2}}}"/>
  <p:tag name="KSO_WM_UNIT_DEC_AREA_ID" val="09240465933a4aa094e2c5ad1ee454ef"/>
  <p:tag name="KSO_WM_CHIP_GROUPID" val="5ed745afafe44fab1839bd05"/>
  <p:tag name="KSO_WM_CHIP_XID" val="5ed21bffdaf2e53b70be3ec4"/>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10"/>
  <p:tag name="KSO_WM_TEMPLATE_ASSEMBLE_XID" val="5f6231403b8f58ab2f1d716d"/>
  <p:tag name="KSO_WM_TEMPLATE_ASSEMBLE_GROUPID" val="5f6231403b8f58ab2f1d716d"/>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2"/>
  <p:tag name="KSO_WM_TEMPLATE_CATEGORY" val="diagram"/>
  <p:tag name="KSO_WM_TEMPLATE_INDEX" val="20207574"/>
  <p:tag name="KSO_WM_UNIT_LAYERLEVEL" val="1"/>
  <p:tag name="KSO_WM_TAG_VERSION" val="1.0"/>
  <p:tag name="KSO_WM_BEAUTIFY_FLAG" val="#wm#"/>
  <p:tag name="KSO_WM_UNIT_TYPE" val="i"/>
  <p:tag name="KSO_WM_UNIT_INDEX" val="2"/>
  <p:tag name="KSO_WM_UNIT_BLOCK" val="0"/>
  <p:tag name="KSO_WM_UNIT_SM_LIMIT_TYPE" val="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EC_AREA_ID" val="51fc2a00958e4110a7400cf7c5fb9b10"/>
  <p:tag name="KSO_WM_CHIP_GROUPID" val="5ed745afafe44fab1839bd05"/>
  <p:tag name="KSO_WM_CHIP_XID" val="5ed21bffdaf2e53b70be3ec4"/>
  <p:tag name="KSO_WM_UNIT_LINE_FORE_SCHEMECOLOR_INDEX_BRIGHTNESS" val="-0.15"/>
  <p:tag name="KSO_WM_UNIT_LINE_FORE_SCHEMECOLOR_INDEX" val="14"/>
  <p:tag name="KSO_WM_UNIT_LINE_FILL_TYPE" val="2"/>
  <p:tag name="KSO_WM_UNIT_VALUE" val="738"/>
  <p:tag name="KSO_WM_TEMPLATE_ASSEMBLE_XID" val="5f6231403b8f58ab2f1d716d"/>
  <p:tag name="KSO_WM_TEMPLATE_ASSEMBLE_GROUPID" val="5f6231403b8f58ab2f1d716d"/>
</p:tagLst>
</file>

<file path=ppt/tags/tag6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7574_1*a*1"/>
  <p:tag name="KSO_WM_TEMPLATE_CATEGORY" val="diagram"/>
  <p:tag name="KSO_WM_TEMPLATE_INDEX" val="2020757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cm&quot;,&quot;fill_mode&quot;:&quot;full&quot;}"/>
  <p:tag name="KSO_WM_UNIT_DEC_AREA_ID" val="50906fd94a024889bf2c9efdc4af3aa7"/>
  <p:tag name="KSO_WM_ASSEMBLE_CHIP_INDEX" val="2bbb7128e17541f788a6359216642cf5"/>
  <p:tag name="KSO_WM_UNIT_TEXT_FILL_FORE_SCHEMECOLOR_INDEX_BRIGHTNESS" val="0"/>
  <p:tag name="KSO_WM_UNIT_TEXT_FILL_FORE_SCHEMECOLOR_INDEX" val="13"/>
  <p:tag name="KSO_WM_UNIT_TEXT_FILL_TYPE" val="1"/>
  <p:tag name="KSO_WM_TEMPLATE_ASSEMBLE_XID" val="5f6231403b8f58ab2f1d716d"/>
  <p:tag name="KSO_WM_TEMPLATE_ASSEMBLE_GROUPID" val="5f6231403b8f58ab2f1d716d"/>
  <p:tag name="KSO_WM_TAG_Front_Size" val=""/>
  <p:tag name="KSO_WM_TAG_Backgroup_Id" val=""/>
  <p:tag name="KSO_WM_TAG_Backgroup_Size" val=""/>
  <p:tag name="KSO_WM_TAG_Zoder_Position" val=""/>
</p:tagLst>
</file>

<file path=ppt/tags/tag6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74_1*f*1"/>
  <p:tag name="KSO_WM_TEMPLATE_CATEGORY" val="diagram"/>
  <p:tag name="KSO_WM_TEMPLATE_INDEX" val="20207574"/>
  <p:tag name="KSO_WM_UNIT_LAYERLEVEL" val="1"/>
  <p:tag name="KSO_WM_TAG_VERSION" val="1.0"/>
  <p:tag name="KSO_WM_BEAUTIFY_FLAG" val="#wm#"/>
  <p:tag name="KSO_WM_UNIT_DEFAULT_FONT" val="14;20;2"/>
  <p:tag name="KSO_WM_UNIT_BLOCK" val="0"/>
  <p:tag name="KSO_WM_UNIT_VALUE" val="95"/>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fefe7795749b4bc8b840cc1bee924054"/>
  <p:tag name="KSO_WM_ASSEMBLE_CHIP_INDEX" val="bf7ee33346304a7da1998c8685d305d7"/>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6231403b8f58ab2f1d716d"/>
  <p:tag name="KSO_WM_TEMPLATE_ASSEMBLE_GROUPID" val="5f6231403b8f58ab2f1d716d"/>
  <p:tag name="KSO_WM_TAG_Front_Size" val=""/>
  <p:tag name="KSO_WM_TAG_Backgroup_Id" val=""/>
  <p:tag name="KSO_WM_TAG_Backgroup_Size" val=""/>
  <p:tag name="KSO_WM_TAG_Zoder_Position" val=""/>
</p:tagLst>
</file>

<file path=ppt/tags/tag665.xml><?xml version="1.0" encoding="utf-8"?>
<p:tagLst xmlns:p="http://schemas.openxmlformats.org/presentationml/2006/main">
  <p:tag name="KSO_WM_BEAUTIFY_FLAG" val="#wm#"/>
  <p:tag name="KSO_WM_TEMPLATE_CATEGORY" val="diagram"/>
  <p:tag name="KSO_WM_TEMPLATE_INDEX" val="20207574"/>
  <p:tag name="KSO_WM_SLIDE_LAYOUT_INFO" val="{&quot;backgroundInfo&quot;:[{&quot;bottom&quot;:0,&quot;bottomAbs&quot;:false,&quot;left&quot;:0,&quot;leftAbs&quot;:false,&quot;right&quot;:0,&quot;rightAbs&quot;:false,&quot;top&quot;:0,&quot;topAbs&quot;:false,&quot;type&quot;:&quot;general&quot;}],&quot;direction&quot;:1,&quot;id&quot;:&quot;2020-09-16T23:37:36&quot;,&quot;maxSize&quot;:{&quot;size1&quot;:32.5},&quot;minSize&quot;:{&quot;size1&quot;:32.5},&quot;normalSize&quot;:{&quot;size1&quot;:32.5},&quot;subLayout&quot;:[{&quot;id&quot;:&quot;2020-09-16T23:37:36&quot;,&quot;margin&quot;:{&quot;bottom&quot;:6.7729997634887695,&quot;left&quot;:1.6929999589920044,&quot;right&quot;:2.1170001029968262,&quot;top&quot;:5.9270000457763672},&quot;type&quot;:0},{&quot;id&quot;:&quot;2020-09-16T23:37:36&quot;,&quot;margin&quot;:{&quot;bottom&quot;:4.2329998016357422,&quot;left&quot;:0.42300000786781311,&quot;right&quot;:4.6570000648498535,&quot;top&quot;:4.2329998016357422},&quot;type&quot;:0}],&quot;type&quot;:0}"/>
  <p:tag name="KSO_WM_SLIDE_RATIO" val="1.777778"/>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757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40*396"/>
  <p:tag name="KSO_WM_SLIDE_POSITION" val="48*71"/>
  <p:tag name="KSO_WM_TAG_VERSION" val="1.0"/>
  <p:tag name="KSO_WM_SLIDE_LAYOUT" val="a_f"/>
  <p:tag name="KSO_WM_SLIDE_LAYOUT_CNT" val="1_1"/>
  <p:tag name="KSO_WM_SLIDE_BACKGROUND" val="[&quot;general&quot;]"/>
  <p:tag name="KSO_WM_CHIP_GROUPID" val="5ed745afafe44fab1839bd05"/>
  <p:tag name="KSO_WM_SLIDE_BK_DARK_LIGHT" val="2"/>
  <p:tag name="KSO_WM_SLIDE_BACKGROUND_TYPE" val="general"/>
  <p:tag name="KSO_WM_SLIDE_SUPPORT_FEATURE_TYPE" val="0"/>
  <p:tag name="KSO_WM_TEMPLATE_ASSEMBLE_XID" val="5f6231403b8f58ab2f1d716d"/>
  <p:tag name="KSO_WM_TEMPLATE_ASSEMBLE_GROUPID" val="5f6231403b8f58ab2f1d716d"/>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1"/>
  <p:tag name="KSO_WM_TEMPLATE_CATEGORY" val="diagram"/>
  <p:tag name="KSO_WM_TEMPLATE_INDEX" val="20207574"/>
  <p:tag name="KSO_WM_UNIT_LAYERLEVEL" val="1"/>
  <p:tag name="KSO_WM_TAG_VERSION" val="1.0"/>
  <p:tag name="KSO_WM_BEAUTIFY_FLAG" val="#wm#"/>
  <p:tag name="KSO_WM_UNIT_TYPE" val="i"/>
  <p:tag name="KSO_WM_UNIT_INDEX" val="1"/>
  <p:tag name="KSO_WM_UNIT_BLOCK" val="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50906fd94a024889bf2c9efdc4af3aa7&quot;,&quot;X&quot;:{&quot;Pos&quot;:0},&quot;Y&quot;:{&quot;Pos&quot;:2}}}"/>
  <p:tag name="KSO_WM_UNIT_DEC_AREA_ID" val="09240465933a4aa094e2c5ad1ee454ef"/>
  <p:tag name="KSO_WM_CHIP_GROUPID" val="5ed745afafe44fab1839bd05"/>
  <p:tag name="KSO_WM_CHIP_XID" val="5ed21bffdaf2e53b70be3ec4"/>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10"/>
  <p:tag name="KSO_WM_TEMPLATE_ASSEMBLE_XID" val="5f6231403b8f58ab2f1d716d"/>
  <p:tag name="KSO_WM_TEMPLATE_ASSEMBLE_GROUPID" val="5f6231403b8f58ab2f1d716d"/>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2"/>
  <p:tag name="KSO_WM_TEMPLATE_CATEGORY" val="diagram"/>
  <p:tag name="KSO_WM_TEMPLATE_INDEX" val="20207574"/>
  <p:tag name="KSO_WM_UNIT_LAYERLEVEL" val="1"/>
  <p:tag name="KSO_WM_TAG_VERSION" val="1.0"/>
  <p:tag name="KSO_WM_BEAUTIFY_FLAG" val="#wm#"/>
  <p:tag name="KSO_WM_UNIT_TYPE" val="i"/>
  <p:tag name="KSO_WM_UNIT_INDEX" val="2"/>
  <p:tag name="KSO_WM_UNIT_BLOCK" val="0"/>
  <p:tag name="KSO_WM_UNIT_SM_LIMIT_TYPE" val="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EC_AREA_ID" val="51fc2a00958e4110a7400cf7c5fb9b10"/>
  <p:tag name="KSO_WM_CHIP_GROUPID" val="5ed745afafe44fab1839bd05"/>
  <p:tag name="KSO_WM_CHIP_XID" val="5ed21bffdaf2e53b70be3ec4"/>
  <p:tag name="KSO_WM_UNIT_LINE_FORE_SCHEMECOLOR_INDEX_BRIGHTNESS" val="-0.15"/>
  <p:tag name="KSO_WM_UNIT_LINE_FORE_SCHEMECOLOR_INDEX" val="14"/>
  <p:tag name="KSO_WM_UNIT_LINE_FILL_TYPE" val="2"/>
  <p:tag name="KSO_WM_UNIT_VALUE" val="738"/>
  <p:tag name="KSO_WM_TEMPLATE_ASSEMBLE_XID" val="5f6231403b8f58ab2f1d716d"/>
  <p:tag name="KSO_WM_TEMPLATE_ASSEMBLE_GROUPID" val="5f6231403b8f58ab2f1d716d"/>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7574_1*a*1"/>
  <p:tag name="KSO_WM_TEMPLATE_CATEGORY" val="diagram"/>
  <p:tag name="KSO_WM_TEMPLATE_INDEX" val="2020757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cm&quot;,&quot;fill_mode&quot;:&quot;full&quot;}"/>
  <p:tag name="KSO_WM_UNIT_DEC_AREA_ID" val="50906fd94a024889bf2c9efdc4af3aa7"/>
  <p:tag name="KSO_WM_ASSEMBLE_CHIP_INDEX" val="2bbb7128e17541f788a6359216642cf5"/>
  <p:tag name="KSO_WM_UNIT_TEXT_FILL_FORE_SCHEMECOLOR_INDEX_BRIGHTNESS" val="0"/>
  <p:tag name="KSO_WM_UNIT_TEXT_FILL_FORE_SCHEMECOLOR_INDEX" val="13"/>
  <p:tag name="KSO_WM_UNIT_TEXT_FILL_TYPE" val="1"/>
  <p:tag name="KSO_WM_TEMPLATE_ASSEMBLE_XID" val="5f6231403b8f58ab2f1d716d"/>
  <p:tag name="KSO_WM_TEMPLATE_ASSEMBLE_GROUPID" val="5f6231403b8f58ab2f1d716d"/>
  <p:tag name="KSO_WM_TAG_Front_Size" val=""/>
  <p:tag name="KSO_WM_TAG_Backgroup_Id" val=""/>
  <p:tag name="KSO_WM_TAG_Backgroup_Size" val=""/>
  <p:tag name="KSO_WM_TAG_Zoder_Position" val=""/>
</p:tagLst>
</file>

<file path=ppt/tags/tag6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74_1*f*1"/>
  <p:tag name="KSO_WM_TEMPLATE_CATEGORY" val="diagram"/>
  <p:tag name="KSO_WM_TEMPLATE_INDEX" val="20207574"/>
  <p:tag name="KSO_WM_UNIT_LAYERLEVEL" val="1"/>
  <p:tag name="KSO_WM_TAG_VERSION" val="1.0"/>
  <p:tag name="KSO_WM_BEAUTIFY_FLAG" val="#wm#"/>
  <p:tag name="KSO_WM_UNIT_DEFAULT_FONT" val="14;20;2"/>
  <p:tag name="KSO_WM_UNIT_BLOCK" val="0"/>
  <p:tag name="KSO_WM_UNIT_VALUE" val="95"/>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fefe7795749b4bc8b840cc1bee924054"/>
  <p:tag name="KSO_WM_ASSEMBLE_CHIP_INDEX" val="bf7ee33346304a7da1998c8685d305d7"/>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6231403b8f58ab2f1d716d"/>
  <p:tag name="KSO_WM_TEMPLATE_ASSEMBLE_GROUPID" val="5f6231403b8f58ab2f1d716d"/>
  <p:tag name="KSO_WM_TAG_Front_Size" val=""/>
  <p:tag name="KSO_WM_TAG_Backgroup_Id" val=""/>
  <p:tag name="KSO_WM_TAG_Backgroup_Size" val=""/>
  <p:tag name="KSO_WM_TAG_Zoder_Position" val=""/>
</p:tagLst>
</file>

<file path=ppt/tags/tag672.xml><?xml version="1.0" encoding="utf-8"?>
<p:tagLst xmlns:p="http://schemas.openxmlformats.org/presentationml/2006/main">
  <p:tag name="KSO_WM_BEAUTIFY_FLAG" val="#wm#"/>
  <p:tag name="KSO_WM_TEMPLATE_CATEGORY" val="diagram"/>
  <p:tag name="KSO_WM_TEMPLATE_INDEX" val="20207574"/>
  <p:tag name="KSO_WM_SLIDE_LAYOUT_INFO" val="{&quot;backgroundInfo&quot;:[{&quot;bottom&quot;:0,&quot;bottomAbs&quot;:false,&quot;left&quot;:0,&quot;leftAbs&quot;:false,&quot;right&quot;:0,&quot;rightAbs&quot;:false,&quot;top&quot;:0,&quot;topAbs&quot;:false,&quot;type&quot;:&quot;general&quot;}],&quot;direction&quot;:1,&quot;id&quot;:&quot;2020-09-16T23:37:36&quot;,&quot;maxSize&quot;:{&quot;size1&quot;:32.5},&quot;minSize&quot;:{&quot;size1&quot;:32.5},&quot;normalSize&quot;:{&quot;size1&quot;:32.5},&quot;subLayout&quot;:[{&quot;id&quot;:&quot;2020-09-16T23:37:36&quot;,&quot;margin&quot;:{&quot;bottom&quot;:6.7729997634887695,&quot;left&quot;:1.6929999589920044,&quot;right&quot;:2.1170001029968262,&quot;top&quot;:5.9270000457763672},&quot;type&quot;:0},{&quot;id&quot;:&quot;2020-09-16T23:37:36&quot;,&quot;margin&quot;:{&quot;bottom&quot;:4.2329998016357422,&quot;left&quot;:0.42300000786781311,&quot;right&quot;:4.6570000648498535,&quot;top&quot;:4.2329998016357422},&quot;type&quot;:0}],&quot;type&quot;:0}"/>
  <p:tag name="KSO_WM_SLIDE_RATIO" val="1.777778"/>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7574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40*396"/>
  <p:tag name="KSO_WM_SLIDE_POSITION" val="48*71"/>
  <p:tag name="KSO_WM_TAG_VERSION" val="1.0"/>
  <p:tag name="KSO_WM_SLIDE_LAYOUT" val="a_f"/>
  <p:tag name="KSO_WM_SLIDE_LAYOUT_CNT" val="1_1"/>
  <p:tag name="KSO_WM_SLIDE_BACKGROUND" val="[&quot;general&quot;]"/>
  <p:tag name="KSO_WM_CHIP_GROUPID" val="5ed745afafe44fab1839bd05"/>
  <p:tag name="KSO_WM_SLIDE_BK_DARK_LIGHT" val="2"/>
  <p:tag name="KSO_WM_SLIDE_BACKGROUND_TYPE" val="general"/>
  <p:tag name="KSO_WM_SLIDE_SUPPORT_FEATURE_TYPE" val="0"/>
  <p:tag name="KSO_WM_TEMPLATE_ASSEMBLE_XID" val="5f6231403b8f58ab2f1d716d"/>
  <p:tag name="KSO_WM_TEMPLATE_ASSEMBLE_GROUPID" val="5f6231403b8f58ab2f1d716d"/>
</p:tagLst>
</file>

<file path=ppt/tags/tag673.xml><?xml version="1.0" encoding="utf-8"?>
<p:tagLst xmlns:p="http://schemas.openxmlformats.org/presentationml/2006/main">
  <p:tag name="KSO_WM_UNIT_PLACING_PICTURE_USER_VIEWPORT" val="{&quot;height&quot;:3196,&quot;width&quot;:15329.333333333332}"/>
</p:tagLst>
</file>

<file path=ppt/tags/tag674.xml><?xml version="1.0" encoding="utf-8"?>
<p:tagLst xmlns:p="http://schemas.openxmlformats.org/presentationml/2006/main">
  <p:tag name="KSO_WM_UNIT_PLACING_PICTURE_USER_VIEWPORT" val="{&quot;height&quot;:2766.6666666666665,&quot;width&quot;:15372}"/>
</p:tagLst>
</file>

<file path=ppt/tags/tag675.xml><?xml version="1.0" encoding="utf-8"?>
<p:tagLst xmlns:p="http://schemas.openxmlformats.org/presentationml/2006/main">
  <p:tag name="KSO_WM_UNIT_PLACING_PICTURE_USER_VIEWPORT" val="{&quot;height&quot;:6564,&quot;width&quot;:18288}"/>
</p:tagLst>
</file>

<file path=ppt/tags/tag676.xml><?xml version="1.0" encoding="utf-8"?>
<p:tagLst xmlns:p="http://schemas.openxmlformats.org/presentationml/2006/main">
  <p:tag name="KSO_WM_UNIT_PLACING_PICTURE_USER_VIEWPORT" val="{&quot;height&quot;:4140,&quot;width&quot;:17616}"/>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TEXT_FORE_SCHEMECOLOR_INDEX_BRIGHTNESS" val="-0.35"/>
  <p:tag name="KSO_WM_UNIT_TEXT_FORE_SCHEMECOLOR_INDEX" val="14"/>
  <p:tag name="KSO_WM_UNIT_TEXT_LINE_FILL_TYPE" val="2"/>
</p:tagLst>
</file>

<file path=ppt/tags/tag678.xml><?xml version="1.0" encoding="utf-8"?>
<p:tagLst xmlns:p="http://schemas.openxmlformats.org/presentationml/2006/main">
  <p:tag name="KSO_WM_UNIT_TYPE" val="i"/>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7.xml><?xml version="1.0" encoding="utf-8"?>
<p:tagLst xmlns:p="http://schemas.openxmlformats.org/presentationml/2006/main">
  <p:tag name="KSO_WM_UNIT_TYPE" val="i"/>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697.xml><?xml version="1.0" encoding="utf-8"?>
<p:tagLst xmlns:p="http://schemas.openxmlformats.org/presentationml/2006/main">
  <p:tag name="KSO_WM_UNIT_TYPE" val="i"/>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709.xml><?xml version="1.0" encoding="utf-8"?>
<p:tagLst xmlns:p="http://schemas.openxmlformats.org/presentationml/2006/main">
  <p:tag name="KSO_WM_UNIT_TYPE" val="i"/>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Lst>
</file>

<file path=ppt/tags/tag71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53_1*f*1"/>
  <p:tag name="KSO_WM_TEMPLATE_CATEGORY" val="diagram"/>
  <p:tag name="KSO_WM_TEMPLATE_INDEX" val="20207653"/>
  <p:tag name="KSO_WM_UNIT_LAYERLEVEL" val="1"/>
  <p:tag name="KSO_WM_TAG_VERSION" val="1.0"/>
  <p:tag name="KSO_WM_BEAUTIFY_FLAG" val="#wm#"/>
  <p:tag name="KSO_WM_UNIT_DEFAULT_FONT" val="14;20;2"/>
  <p:tag name="KSO_WM_UNIT_BLOCK" val="0"/>
  <p:tag name="KSO_WM_UNIT_VALUE" val="170"/>
  <p:tag name="KSO_WM_UNIT_SHOW_EDIT_AREA_INDICATION" val="1"/>
  <p:tag name="KSO_WM_CHIP_GROUPID" val="5e6b05596848fb12bee65ac8"/>
  <p:tag name="KSO_WM_CHIP_XID" val="5e6b05596848fb12bee65aca"/>
  <p:tag name="KSO_WM_UNIT_DEC_AREA_ID" val="1dcb444624094159b8fd67a892c82f76"/>
  <p:tag name="KSO_WM_ASSEMBLE_CHIP_INDEX" val="86b2b4be2e9643a89ee0fa15f36f062e"/>
  <p:tag name="KSO_WM_UNIT_SUPPORT_UNIT_TYPE" val="[&quot;l&quot;,&quot;m&quot;,&quot;n&quot;,&quot;o&quot;,&quot;p&quot;,&quot;q&quot;,&quot;r&quot;,&quot;δ&quot;,&quot;η&quot;,&quot;β&quot;,&quot;α&quot;,&quot;θ&quot;]"/>
  <p:tag name="KSO_WM_UNIT_TEXT_FILL_FORE_SCHEMECOLOR_INDEX_BRIGHTNESS" val="0.25"/>
  <p:tag name="KSO_WM_UNIT_TEXT_FILL_FORE_SCHEMECOLOR_INDEX" val="13"/>
  <p:tag name="KSO_WM_UNIT_TEXT_FILL_TYPE" val="1"/>
  <p:tag name="KSO_WM_TEMPLATE_ASSEMBLE_XID" val="5eecd662a758c1ec0b708df4"/>
  <p:tag name="KSO_WM_TEMPLATE_ASSEMBLE_GROUPID" val="5eecd662a758c1ec0b708df4"/>
  <p:tag name="KSO_WM_TAG_Front_Size" val=""/>
  <p:tag name="KSO_WM_TAG_Backgroup_Id" val=""/>
  <p:tag name="KSO_WM_TAG_Backgroup_Size" val=""/>
  <p:tag name="KSO_WM_TAG_Zoder_Position" v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0.xml><?xml version="1.0" encoding="utf-8"?>
<p:tagLst xmlns:p="http://schemas.openxmlformats.org/presentationml/2006/main">
  <p:tag name="KSO_WM_UNIT_VALUE" val="550*2200"/>
  <p:tag name="KSO_WM_UNIT_HIGHLIGHT" val="0"/>
  <p:tag name="KSO_WM_UNIT_COMPATIBLE" val="0"/>
  <p:tag name="KSO_WM_UNIT_DIAGRAM_ISNUMVISUAL" val="0"/>
  <p:tag name="KSO_WM_UNIT_DIAGRAM_ISREFERUNIT" val="0"/>
  <p:tag name="KSO_WM_UNIT_TYPE" val="d"/>
  <p:tag name="KSO_WM_UNIT_INDEX" val="1"/>
  <p:tag name="KSO_WM_UNIT_ID" val="diagram20207653_1*d*1"/>
  <p:tag name="KSO_WM_TEMPLATE_CATEGORY" val="diagram"/>
  <p:tag name="KSO_WM_TEMPLATE_INDEX" val="20207653"/>
  <p:tag name="KSO_WM_UNIT_LAYERLEVEL" val="1"/>
  <p:tag name="KSO_WM_TAG_VERSION" val="1.0"/>
  <p:tag name="KSO_WM_BEAUTIFY_FLAG" val="#wm#"/>
  <p:tag name="KSO_WM_CHIP_GROUPID" val="5ebe3b850ac41c4a0a525602"/>
  <p:tag name="KSO_WM_CHIP_XID" val="5ebe3b850ac41c4a0a525603"/>
  <p:tag name="KSO_WM_UNIT_DEC_AREA_ID" val="dbe14a8848d943d3af5a5683213afbee"/>
  <p:tag name="KSO_WM_ASSEMBLE_CHIP_INDEX" val="5d12169f08eb4bf18f76736b4fd1103c"/>
  <p:tag name="KSO_WM_UNIT_PLACING_PICTURE" val="5d12169f08eb4bf18f76736b4fd1103c"/>
  <p:tag name="KSO_WM_UNIT_SUPPORT_UNIT_TYPE" val="[&quot;l&quot;,&quot;m&quot;,&quot;n&quot;,&quot;o&quot;,&quot;p&quot;,&quot;q&quot;,&quot;r&quot;,&quot;δ&quot;,&quot;η&quot;,&quot;β&quot;,&quot;α&quot;,&quot;θ&quot;]"/>
  <p:tag name="KSO_WM_TEMPLATE_ASSEMBLE_XID" val="5eecd662a758c1ec0b708df4"/>
  <p:tag name="KSO_WM_TEMPLATE_ASSEMBLE_GROUPID" val="5eecd662a758c1ec0b708df4"/>
  <p:tag name="KSO_WM_UNIT_PICTURE_CLIP_FLAG" val="0"/>
  <p:tag name="KSO_WM_TAG_Front_Size" val=""/>
  <p:tag name="KSO_WM_TAG_Backgroup_Id" val=""/>
  <p:tag name="KSO_WM_TAG_Backgroup_Size" val=""/>
  <p:tag name="KSO_WM_TAG_Zoder_Position" val=""/>
</p:tagLst>
</file>

<file path=ppt/tags/tag721.xml><?xml version="1.0" encoding="utf-8"?>
<p:tagLst xmlns:p="http://schemas.openxmlformats.org/presentationml/2006/main">
  <p:tag name="KSO_WM_BEAUTIFY_FLAG" val="#wm#"/>
  <p:tag name="KSO_WM_TEMPLATE_CATEGORY" val="diagram"/>
  <p:tag name="KSO_WM_TEMPLATE_INDEX" val="20207653"/>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19T23:14:50&quot;,&quot;maxSize&quot;:{&quot;size1&quot;:60},&quot;minSize&quot;:{&quot;size1&quot;:40},&quot;normalSize&quot;:{&quot;size1&quot;:54.394444444444446},&quot;subLayout&quot;:[{&quot;id&quot;:&quot;2020-06-19T23:14:50&quot;,&quot;margin&quot;:{&quot;bottom&quot;:0.026000002399086952,&quot;left&quot;:1.690000057220459,&quot;right&quot;:1.690000057220459,&quot;top&quot;:1.690000057220459},&quot;type&quot;:0},{&quot;id&quot;:&quot;2020-06-19T23:14:50&quot;,&quot;margin&quot;:{&quot;bottom&quot;:1.690000057220459,&quot;left&quot;:1.690000057220459,&quot;right&quot;:1.690000057220459,&quot;top&quot;:0.3970000147819519},&quot;type&quot;:0}],&quot;type&quot;:0}"/>
  <p:tag name="KSO_WM_SLIDE_BACKGROUND" val="[&quot;general&quot;,&quot;frame&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SLIDE_CAN_ADD_NAVIGATION" val="1"/>
  <p:tag name="KSO_WM_SLIDE_ID" val="diagram2020765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624*324"/>
  <p:tag name="KSO_WM_SLIDE_POSITION" val="168*108"/>
  <p:tag name="KSO_WM_TAG_VERSION" val="1.0"/>
  <p:tag name="KSO_WM_SLIDE_LAYOUT" val="d_f"/>
  <p:tag name="KSO_WM_SLIDE_LAYOUT_CNT" val="1_1"/>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lb&quot;,&quot;text_direction&quot;:&quot;horizontal&quot;,&quot;chip_types&quot;:[&quot;picture&quot;,&quot;diagram&quot;,&quot;pictext&quot;,&quot;table&quot;,&quot;chart&quot;,&quot;video&quot;,&quot;text&quot;],&quot;support_features&quot;:[&quot;collage&quot;,&quot;carousel&quot;]},{&quot;fill_id&quot;:&quot;c86341e0359e401ea0b786310bd97fc1&quot;,&quot;fill_align&quot;:&quot;ct&quot;,&quot;text_align&quot;:&quot;lt&quot;,&quot;text_direction&quot;:&quot;horizontal&quot;,&quot;chip_types&quot;:[&quot;picture&quot;,&quot;diagram&quot;,&quot;pictext&quot;,&quot;table&quot;,&quot;chart&quot;,&quot;video&quot;,&quot;text&quot;],&quot;support_features&quot;:[&quot;collage&quot;]}],[{&quot;fill_id&quot;:&quot;251232d91c404acc8facf0a25abba465&quot;,&quot;fill_align&quot;:&quot;cb&quot;,&quot;text_align&quot;:&quot;lb&quot;,&quot;text_direction&quot;:&quot;horizontal&quot;,&quot;chip_types&quot;:[&quot;picture&quot;,&quot;diagram&quot;,&quot;pictext&quot;,&quot;table&quot;,&quot;chart&quot;,&quot;video&quot;,&quot;text&quot;]},{&quot;fill_id&quot;:&quot;c86341e0359e401ea0b786310bd97fc1&quot;,&quot;fill_align&quot;:&quot;ct&quot;,&quot;text_align&quot;:&quot;lt&quot;,&quot;text_direction&quot;:&quot;horizontal&quot;,&quot;chip_types&quot;:[&quot;picture&quot;,&quot;diagram&quot;,&quot;pictext&quot;,&quot;table&quot;,&quot;chart&quot;,&quot;video&quot;,&quot;text&quot;],&quot;support_features&quot;:[&quot;carousel&quot;]}]]"/>
  <p:tag name="KSO_WM_CHIP_XID" val="5eeadf6fa758c1ec0b7087d2"/>
  <p:tag name="KSO_WM_CHIP_GROUPID" val="5eeadf6fa758c1ec0b7087d1"/>
  <p:tag name="KSO_WM_SLIDE_BK_DARK_LIGHT" val="2"/>
  <p:tag name="KSO_WM_SLIDE_BACKGROUND_TYPE" val="frame"/>
  <p:tag name="KSO_WM_SLIDE_SUPPORT_FEATURE_TYPE" val="1"/>
  <p:tag name="KSO_WM_TEMPLATE_ASSEMBLE_XID" val="5eecd662a758c1ec0b708df4"/>
  <p:tag name="KSO_WM_TEMPLATE_ASSEMBLE_GROUPID" val="5eecd662a758c1ec0b708df4"/>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TEXT_FORE_SCHEMECOLOR_INDEX_BRIGHTNESS" val="-0.35"/>
  <p:tag name="KSO_WM_UNIT_TEXT_FORE_SCHEMECOLOR_INDEX" val="14"/>
  <p:tag name="KSO_WM_UNIT_TEXT_LINE_FILL_TYPE" val="2"/>
</p:tagLst>
</file>

<file path=ppt/tags/tag723.xml><?xml version="1.0" encoding="utf-8"?>
<p:tagLst xmlns:p="http://schemas.openxmlformats.org/presentationml/2006/main">
  <p:tag name="KSO_WM_UNIT_TYPE" val="i"/>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2.xml><?xml version="1.0" encoding="utf-8"?>
<p:tagLst xmlns:p="http://schemas.openxmlformats.org/presentationml/2006/main">
  <p:tag name="KSO_WM_UNIT_TYPE" val="i"/>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742.xml><?xml version="1.0" encoding="utf-8"?>
<p:tagLst xmlns:p="http://schemas.openxmlformats.org/presentationml/2006/main">
  <p:tag name="KSO_WM_UNIT_TYPE" val="i"/>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754.xml><?xml version="1.0" encoding="utf-8"?>
<p:tagLst xmlns:p="http://schemas.openxmlformats.org/presentationml/2006/main">
  <p:tag name="KSO_WM_UNIT_TYPE" val="i"/>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Lst>
</file>

<file path=ppt/tags/tag7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53_1*f*1"/>
  <p:tag name="KSO_WM_TEMPLATE_CATEGORY" val="diagram"/>
  <p:tag name="KSO_WM_TEMPLATE_INDEX" val="20207653"/>
  <p:tag name="KSO_WM_UNIT_LAYERLEVEL" val="1"/>
  <p:tag name="KSO_WM_TAG_VERSION" val="1.0"/>
  <p:tag name="KSO_WM_BEAUTIFY_FLAG" val="#wm#"/>
  <p:tag name="KSO_WM_UNIT_DEFAULT_FONT" val="14;20;2"/>
  <p:tag name="KSO_WM_UNIT_BLOCK" val="0"/>
  <p:tag name="KSO_WM_UNIT_VALUE" val="170"/>
  <p:tag name="KSO_WM_UNIT_SHOW_EDIT_AREA_INDICATION" val="1"/>
  <p:tag name="KSO_WM_CHIP_GROUPID" val="5e6b05596848fb12bee65ac8"/>
  <p:tag name="KSO_WM_CHIP_XID" val="5e6b05596848fb12bee65aca"/>
  <p:tag name="KSO_WM_UNIT_DEC_AREA_ID" val="1dcb444624094159b8fd67a892c82f76"/>
  <p:tag name="KSO_WM_ASSEMBLE_CHIP_INDEX" val="86b2b4be2e9643a89ee0fa15f36f062e"/>
  <p:tag name="KSO_WM_UNIT_SUPPORT_UNIT_TYPE" val="[&quot;l&quot;,&quot;m&quot;,&quot;n&quot;,&quot;o&quot;,&quot;p&quot;,&quot;q&quot;,&quot;r&quot;,&quot;δ&quot;,&quot;η&quot;,&quot;β&quot;,&quot;α&quot;,&quot;θ&quot;]"/>
  <p:tag name="KSO_WM_UNIT_TEXT_FILL_FORE_SCHEMECOLOR_INDEX_BRIGHTNESS" val="0.25"/>
  <p:tag name="KSO_WM_UNIT_TEXT_FILL_FORE_SCHEMECOLOR_INDEX" val="13"/>
  <p:tag name="KSO_WM_UNIT_TEXT_FILL_TYPE" val="1"/>
  <p:tag name="KSO_WM_TEMPLATE_ASSEMBLE_XID" val="5eecd662a758c1ec0b708df4"/>
  <p:tag name="KSO_WM_TEMPLATE_ASSEMBLE_GROUPID" val="5eecd662a758c1ec0b708df4"/>
  <p:tag name="KSO_WM_TAG_Front_Size" val=""/>
  <p:tag name="KSO_WM_TAG_Backgroup_Id" val=""/>
  <p:tag name="KSO_WM_TAG_Backgroup_Size" val=""/>
  <p:tag name="KSO_WM_TAG_Zoder_Position" val=""/>
</p:tagLst>
</file>

<file path=ppt/tags/tag765.xml><?xml version="1.0" encoding="utf-8"?>
<p:tagLst xmlns:p="http://schemas.openxmlformats.org/presentationml/2006/main">
  <p:tag name="KSO_WM_UNIT_VALUE" val="550*2200"/>
  <p:tag name="KSO_WM_UNIT_HIGHLIGHT" val="0"/>
  <p:tag name="KSO_WM_UNIT_COMPATIBLE" val="0"/>
  <p:tag name="KSO_WM_UNIT_DIAGRAM_ISNUMVISUAL" val="0"/>
  <p:tag name="KSO_WM_UNIT_DIAGRAM_ISREFERUNIT" val="0"/>
  <p:tag name="KSO_WM_UNIT_TYPE" val="d"/>
  <p:tag name="KSO_WM_UNIT_INDEX" val="1"/>
  <p:tag name="KSO_WM_UNIT_ID" val="diagram20207653_1*d*1"/>
  <p:tag name="KSO_WM_TEMPLATE_CATEGORY" val="diagram"/>
  <p:tag name="KSO_WM_TEMPLATE_INDEX" val="20207653"/>
  <p:tag name="KSO_WM_UNIT_LAYERLEVEL" val="1"/>
  <p:tag name="KSO_WM_TAG_VERSION" val="1.0"/>
  <p:tag name="KSO_WM_BEAUTIFY_FLAG" val="#wm#"/>
  <p:tag name="KSO_WM_CHIP_GROUPID" val="5ebe3b850ac41c4a0a525602"/>
  <p:tag name="KSO_WM_CHIP_XID" val="5ebe3b850ac41c4a0a525603"/>
  <p:tag name="KSO_WM_UNIT_DEC_AREA_ID" val="dbe14a8848d943d3af5a5683213afbee"/>
  <p:tag name="KSO_WM_ASSEMBLE_CHIP_INDEX" val="5d12169f08eb4bf18f76736b4fd1103c"/>
  <p:tag name="KSO_WM_UNIT_PLACING_PICTURE" val="5d12169f08eb4bf18f76736b4fd1103c"/>
  <p:tag name="KSO_WM_UNIT_SUPPORT_UNIT_TYPE" val="[&quot;l&quot;,&quot;m&quot;,&quot;n&quot;,&quot;o&quot;,&quot;p&quot;,&quot;q&quot;,&quot;r&quot;,&quot;δ&quot;,&quot;η&quot;,&quot;β&quot;,&quot;α&quot;,&quot;θ&quot;]"/>
  <p:tag name="KSO_WM_TEMPLATE_ASSEMBLE_XID" val="5eecd662a758c1ec0b708df4"/>
  <p:tag name="KSO_WM_TEMPLATE_ASSEMBLE_GROUPID" val="5eecd662a758c1ec0b708df4"/>
  <p:tag name="KSO_WM_UNIT_PICTURE_CLIP_FLAG" val="0"/>
  <p:tag name="KSO_WM_TAG_Front_Size" val=""/>
  <p:tag name="KSO_WM_TAG_Backgroup_Id" val=""/>
  <p:tag name="KSO_WM_TAG_Backgroup_Size" val=""/>
  <p:tag name="KSO_WM_TAG_Zoder_Position" val=""/>
</p:tagLst>
</file>

<file path=ppt/tags/tag766.xml><?xml version="1.0" encoding="utf-8"?>
<p:tagLst xmlns:p="http://schemas.openxmlformats.org/presentationml/2006/main">
  <p:tag name="KSO_WM_BEAUTIFY_FLAG" val="#wm#"/>
  <p:tag name="KSO_WM_TEMPLATE_CATEGORY" val="diagram"/>
  <p:tag name="KSO_WM_TEMPLATE_INDEX" val="20207653"/>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19T23:14:50&quot;,&quot;maxSize&quot;:{&quot;size1&quot;:60},&quot;minSize&quot;:{&quot;size1&quot;:40},&quot;normalSize&quot;:{&quot;size1&quot;:59.588888888888896},&quot;subLayout&quot;:[{&quot;id&quot;:&quot;2020-06-19T23:14:50&quot;,&quot;margin&quot;:{&quot;bottom&quot;:0.026000002399086952,&quot;left&quot;:1.690000057220459,&quot;right&quot;:1.690000057220459,&quot;top&quot;:1.690000057220459},&quot;type&quot;:0},{&quot;id&quot;:&quot;2020-06-19T23:14:50&quot;,&quot;margin&quot;:{&quot;bottom&quot;:1.690000057220459,&quot;left&quot;:1.690000057220459,&quot;right&quot;:1.690000057220459,&quot;top&quot;:0.3970000147819519},&quot;type&quot;:0}],&quot;type&quot;:0}"/>
  <p:tag name="KSO_WM_SLIDE_BACKGROUND" val="[&quot;general&quot;,&quot;frame&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SLIDE_CAN_ADD_NAVIGATION" val="1"/>
  <p:tag name="KSO_WM_SLIDE_ID" val="diagram2020765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624*324"/>
  <p:tag name="KSO_WM_SLIDE_POSITION" val="168*108"/>
  <p:tag name="KSO_WM_TAG_VERSION" val="1.0"/>
  <p:tag name="KSO_WM_SLIDE_LAYOUT" val="d_f"/>
  <p:tag name="KSO_WM_SLIDE_LAYOUT_CNT" val="1_1"/>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lb&quot;,&quot;text_direction&quot;:&quot;horizontal&quot;,&quot;chip_types&quot;:[&quot;picture&quot;,&quot;diagram&quot;,&quot;pictext&quot;,&quot;table&quot;,&quot;chart&quot;,&quot;video&quot;,&quot;text&quot;],&quot;support_features&quot;:[&quot;collage&quot;,&quot;carousel&quot;]},{&quot;fill_id&quot;:&quot;c86341e0359e401ea0b786310bd97fc1&quot;,&quot;fill_align&quot;:&quot;ct&quot;,&quot;text_align&quot;:&quot;lt&quot;,&quot;text_direction&quot;:&quot;horizontal&quot;,&quot;chip_types&quot;:[&quot;picture&quot;,&quot;diagram&quot;,&quot;pictext&quot;,&quot;table&quot;,&quot;chart&quot;,&quot;video&quot;,&quot;text&quot;],&quot;support_features&quot;:[&quot;collage&quot;]}],[{&quot;fill_id&quot;:&quot;251232d91c404acc8facf0a25abba465&quot;,&quot;fill_align&quot;:&quot;cb&quot;,&quot;text_align&quot;:&quot;lb&quot;,&quot;text_direction&quot;:&quot;horizontal&quot;,&quot;chip_types&quot;:[&quot;picture&quot;,&quot;diagram&quot;,&quot;pictext&quot;,&quot;table&quot;,&quot;chart&quot;,&quot;video&quot;,&quot;text&quot;]},{&quot;fill_id&quot;:&quot;c86341e0359e401ea0b786310bd97fc1&quot;,&quot;fill_align&quot;:&quot;ct&quot;,&quot;text_align&quot;:&quot;lt&quot;,&quot;text_direction&quot;:&quot;horizontal&quot;,&quot;chip_types&quot;:[&quot;picture&quot;,&quot;diagram&quot;,&quot;pictext&quot;,&quot;table&quot;,&quot;chart&quot;,&quot;video&quot;,&quot;text&quot;],&quot;support_features&quot;:[&quot;carousel&quot;]}]]"/>
  <p:tag name="KSO_WM_CHIP_XID" val="5eeadf6fa758c1ec0b7087d2"/>
  <p:tag name="KSO_WM_CHIP_GROUPID" val="5eeadf6fa758c1ec0b7087d1"/>
  <p:tag name="KSO_WM_SLIDE_BK_DARK_LIGHT" val="2"/>
  <p:tag name="KSO_WM_SLIDE_BACKGROUND_TYPE" val="frame"/>
  <p:tag name="KSO_WM_SLIDE_SUPPORT_FEATURE_TYPE" val="1"/>
  <p:tag name="KSO_WM_TEMPLATE_ASSEMBLE_XID" val="5eecd662a758c1ec0b708df4"/>
  <p:tag name="KSO_WM_TEMPLATE_ASSEMBLE_GROUPID" val="5eecd662a758c1ec0b708df4"/>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769.xml><?xml version="1.0" encoding="utf-8"?>
<p:tagLst xmlns:p="http://schemas.openxmlformats.org/presentationml/2006/main">
  <p:tag name="KSO_WM_UNIT_BLOCK" val="0"/>
  <p:tag name="KSO_WM_UNIT_DEC_AREA_ID" val="121eb83da07142419e2d4f8fac257974"/>
  <p:tag name="KSO_WM_UNIT_SM_LIMIT_TYPE" val="3"/>
  <p:tag name="KSO_WM_UNIT_HIGHLIGHT" val="0"/>
  <p:tag name="KSO_WM_UNIT_COMPATIBLE" val="0"/>
  <p:tag name="KSO_WM_UNIT_DIAGRAM_ISNUMVISUAL" val="0"/>
  <p:tag name="KSO_WM_UNIT_DIAGRAM_ISREFERUNIT" val="0"/>
  <p:tag name="KSO_WM_UNIT_TYPE" val="i"/>
  <p:tag name="KSO_WM_UNIT_INDEX" val="1"/>
  <p:tag name="KSO_WM_UNIT_ID" val="diagram20212400_1*i*1"/>
  <p:tag name="KSO_WM_TEMPLATE_CATEGORY" val="diagram"/>
  <p:tag name="KSO_WM_TEMPLATE_INDEX" val="20212400"/>
  <p:tag name="KSO_WM_UNIT_LAYERLEVEL" val="1"/>
  <p:tag name="KSO_WM_TAG_VERSION" val="1.0"/>
  <p:tag name="KSO_WM_BEAUTIFY_FLAG" val="#wm#"/>
  <p:tag name="KSO_WM_UNIT_DECORATE_INFO" val="{&quot;DecorateInfoH&quot;:{&quot;IsAbs&quot;:true},&quot;DecorateInfoW&quot;:{&quot;IsAbs&quot;:false},&quot;DecorateInfoX&quot;:{&quot;IsAbs&quot;:true,&quot;Pos&quot;:1},&quot;DecorateInfoY&quot;:{&quot;IsAbs&quot;:true,&quot;Pos&quot;:1},&quot;ReferentInfo&quot;:{&quot;Id&quot;:&quot;6810d096cf8744d0b4470dbad08b258a&quot;,&quot;X&quot;:{&quot;Pos&quot;:1},&quot;Y&quot;:{&quot;Pos&quot;:2}},&quot;whChangeMode&quot;:0}"/>
  <p:tag name="KSO_WM_CHIP_GROUPID" val="5f2933c080d00aeab43eac76"/>
  <p:tag name="KSO_WM_CHIP_XID" val="5f2933c080d00aeab43eac77"/>
  <p:tag name="KSO_WM_UNIT_LINE_FORE_SCHEMECOLOR_INDEX_BRIGHTNESS" val="-0.25"/>
  <p:tag name="KSO_WM_UNIT_LINE_FORE_SCHEMECOLOR_INDEX" val="14"/>
  <p:tag name="KSO_WM_UNIT_LINE_FILL_TYPE" val="2"/>
  <p:tag name="KSO_WM_TEMPLATE_ASSEMBLE_XID" val="5f72dcc50ff15d9a40f679d4"/>
  <p:tag name="KSO_WM_TEMPLATE_ASSEMBLE_GROUPID" val="5f72dcc50ff15d9a40f679d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0.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2400_1*a*1"/>
  <p:tag name="KSO_WM_TEMPLATE_CATEGORY" val="diagram"/>
  <p:tag name="KSO_WM_TEMPLATE_INDEX" val="20212400"/>
  <p:tag name="KSO_WM_UNIT_LAYERLEVEL" val="1"/>
  <p:tag name="KSO_WM_TAG_VERSION" val="1.0"/>
  <p:tag name="KSO_WM_BEAUTIFY_FLAG" val="#wm#"/>
  <p:tag name="KSO_WM_UNIT_SHOW_EDIT_AREA_INDICATION" val="1"/>
  <p:tag name="KSO_WM_UNIT_DEFAULT_FONT" val="24;44;4"/>
  <p:tag name="KSO_WM_UNIT_BLOCK" val="0"/>
  <p:tag name="KSO_WM_UNIT_DEC_AREA_ID" val="92d1526e8e0f433596e654efde2179c4"/>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7797eb6bef0745dca688ea0f9e8c9a92"/>
  <p:tag name="KSO_WM_UNIT_TEXT_FILL_FORE_SCHEMECOLOR_INDEX_BRIGHTNESS" val="0"/>
  <p:tag name="KSO_WM_UNIT_TEXT_FILL_FORE_SCHEMECOLOR_INDEX" val="13"/>
  <p:tag name="KSO_WM_UNIT_TEXT_FILL_TYPE" val="1"/>
  <p:tag name="KSO_WM_TEMPLATE_ASSEMBLE_XID" val="5f72dcc50ff15d9a40f679d4"/>
  <p:tag name="KSO_WM_TEMPLATE_ASSEMBLE_GROUPID" val="5f72dcc50ff15d9a40f679d4"/>
  <p:tag name="KSO_WM_TAG_Front_Size" val=""/>
  <p:tag name="KSO_WM_TAG_Backgroup_Id" val=""/>
  <p:tag name="KSO_WM_TAG_Backgroup_Size" val=""/>
  <p:tag name="KSO_WM_TAG_Zoder_Position" val=""/>
</p:tagLst>
</file>

<file path=ppt/tags/tag771.xml><?xml version="1.0" encoding="utf-8"?>
<p:tagLst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12400_1*b*1"/>
  <p:tag name="KSO_WM_TEMPLATE_CATEGORY" val="diagram"/>
  <p:tag name="KSO_WM_TEMPLATE_INDEX" val="20212400"/>
  <p:tag name="KSO_WM_UNIT_LAYERLEVEL" val="1"/>
  <p:tag name="KSO_WM_TAG_VERSION" val="1.0"/>
  <p:tag name="KSO_WM_BEAUTIFY_FLAG" val="#wm#"/>
  <p:tag name="KSO_WM_UNIT_DEFAULT_FONT" val="18;24;2"/>
  <p:tag name="KSO_WM_UNIT_BLOCK" val="0"/>
  <p:tag name="KSO_WM_UNIT_DEC_AREA_ID" val="c9610b9ec8ce4217b6c26cca45506d1e"/>
  <p:tag name="KSO_WM_CHIP_GROUPID" val="5f0681562c9c209bb8bb14eb"/>
  <p:tag name="KSO_WM_CHIP_XID" val="5f0681562c9c209bb8bb14ec"/>
  <p:tag name="KSO_WM_CHIP_FILLAREA_FILL_RULE" val="{&quot;fill_align&quot;:&quot;lt&quot;,&quot;fill_mode&quot;:&quot;full&quot;,&quot;sacle_strategy&quot;:&quot;smart&quot;}"/>
  <p:tag name="KSO_WM_ASSEMBLE_CHIP_INDEX" val="7797eb6bef0745dca688ea0f9e8c9a92"/>
  <p:tag name="KSO_WM_UNIT_TEXT_FILL_FORE_SCHEMECOLOR_INDEX_BRIGHTNESS" val="-0.25"/>
  <p:tag name="KSO_WM_UNIT_TEXT_FILL_FORE_SCHEMECOLOR_INDEX" val="14"/>
  <p:tag name="KSO_WM_UNIT_TEXT_FILL_TYPE" val="1"/>
  <p:tag name="KSO_WM_TEMPLATE_ASSEMBLE_XID" val="5f72dcc50ff15d9a40f679d4"/>
  <p:tag name="KSO_WM_TEMPLATE_ASSEMBLE_GROUPID" val="5f72dcc50ff15d9a40f679d4"/>
  <p:tag name="KSO_WM_TAG_Front_Size" val=""/>
  <p:tag name="KSO_WM_TAG_Backgroup_Id" val=""/>
  <p:tag name="KSO_WM_TAG_Backgroup_Size" val=""/>
  <p:tag name="KSO_WM_TAG_Zoder_Position" val=""/>
</p:tagLst>
</file>

<file path=ppt/tags/tag772.xml><?xml version="1.0" encoding="utf-8"?>
<p:tagLst xmlns:p="http://schemas.openxmlformats.org/presentationml/2006/main">
  <p:tag name="KSO_WM_UNIT_VALUE" val="615*3046"/>
  <p:tag name="KSO_WM_UNIT_HIGHLIGHT" val="0"/>
  <p:tag name="KSO_WM_UNIT_COMPATIBLE" val="0"/>
  <p:tag name="KSO_WM_UNIT_DIAGRAM_ISNUMVISUAL" val="0"/>
  <p:tag name="KSO_WM_UNIT_DIAGRAM_ISREFERUNIT" val="0"/>
  <p:tag name="KSO_WM_UNIT_TYPE" val="d"/>
  <p:tag name="KSO_WM_UNIT_INDEX" val="1"/>
  <p:tag name="KSO_WM_UNIT_ID" val="diagram20212400_1*d*1"/>
  <p:tag name="KSO_WM_TEMPLATE_CATEGORY" val="diagram"/>
  <p:tag name="KSO_WM_TEMPLATE_INDEX" val="20212400"/>
  <p:tag name="KSO_WM_UNIT_LAYERLEVEL" val="1"/>
  <p:tag name="KSO_WM_TAG_VERSION" val="1.0"/>
  <p:tag name="KSO_WM_BEAUTIFY_FLAG" val="#wm#"/>
  <p:tag name="KSO_WM_CHIP_GROUPID" val="5e7310da9a230a26b9e88a19"/>
  <p:tag name="KSO_WM_CHIP_XID" val="5e7310da9a230a26b9e88a1a"/>
  <p:tag name="KSO_WM_UNIT_DEC_AREA_ID" val="6810d096cf8744d0b4470dbad08b258a"/>
  <p:tag name="KSO_WM_UNIT_DECORATE_INFO" val=""/>
  <p:tag name="KSO_WM_UNIT_SM_LIMIT_TYPE" val=""/>
  <p:tag name="KSO_WM_CHIP_FILLAREA_FILL_RULE" val="{&quot;fill_align&quot;:&quot;lt&quot;,&quot;fill_mode&quot;:&quot;full&quot;,&quot;sacle_strategy&quot;:&quot;smart&quot;}"/>
  <p:tag name="KSO_WM_ASSEMBLE_CHIP_INDEX" val="2ffcc889cf7a4c448b43cbad018bd0a2"/>
  <p:tag name="KSO_WM_UNIT_PLACING_PICTURE" val="2ffcc889cf7a4c448b43cbad018bd0a2"/>
  <p:tag name="KSO_WM_UNIT_SUPPORT_UNIT_TYPE" val="[&quot;l&quot;,&quot;m&quot;,&quot;n&quot;,&quot;o&quot;,&quot;p&quot;,&quot;q&quot;,&quot;r&quot;,&quot;δ&quot;,&quot;ε&quot;,&quot;ζ&quot;,&quot;η&quot;,&quot;d&quot;,&quot;α&quot;,&quot;β&quot;]"/>
  <p:tag name="KSO_WM_TEMPLATE_ASSEMBLE_XID" val="5f72dcc50ff15d9a40f679d4"/>
  <p:tag name="KSO_WM_TEMPLATE_ASSEMBLE_GROUPID" val="5f72dcc50ff15d9a40f679d4"/>
  <p:tag name="KSO_WM_UNIT_PICTURE_CLIP_FLAG" val="0"/>
  <p:tag name="KSO_WM_TAG_Front_Size" val=""/>
  <p:tag name="KSO_WM_TAG_Backgroup_Id" val=""/>
  <p:tag name="KSO_WM_TAG_Backgroup_Size" val=""/>
  <p:tag name="KSO_WM_TAG_Zoder_Position" val=""/>
</p:tagLst>
</file>

<file path=ppt/tags/tag7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00_1*f*1"/>
  <p:tag name="KSO_WM_TEMPLATE_CATEGORY" val="diagram"/>
  <p:tag name="KSO_WM_TEMPLATE_INDEX" val="20212400"/>
  <p:tag name="KSO_WM_UNIT_LAYERLEVEL" val="1"/>
  <p:tag name="KSO_WM_TAG_VERSION" val="1.0"/>
  <p:tag name="KSO_WM_BEAUTIFY_FLAG" val="#wm#"/>
  <p:tag name="KSO_WM_UNIT_DEFAULT_FONT" val="14;20;2"/>
  <p:tag name="KSO_WM_UNIT_BLOCK" val="0"/>
  <p:tag name="KSO_WM_UNIT_VALUE" val="86"/>
  <p:tag name="KSO_WM_UNIT_SHOW_EDIT_AREA_INDICATION" val="1"/>
  <p:tag name="KSO_WM_CHIP_GROUPID" val="5e6b05596848fb12bee65ac8"/>
  <p:tag name="KSO_WM_CHIP_XID" val="5e6b05596848fb12bee65aca"/>
  <p:tag name="KSO_WM_UNIT_DEC_AREA_ID" val="2ccdc630dc3b4f0b9c468d36315b26ca"/>
  <p:tag name="KSO_WM_UNIT_DECORATE_INFO" val=""/>
  <p:tag name="KSO_WM_UNIT_SM_LIMIT_TYPE" val=""/>
  <p:tag name="KSO_WM_CHIP_FILLAREA_FILL_RULE" val="{&quot;fill_align&quot;:&quot;lt&quot;,&quot;fill_mode&quot;:&quot;full&quot;,&quot;sacle_strategy&quot;:&quot;smart&quot;}"/>
  <p:tag name="KSO_WM_ASSEMBLE_CHIP_INDEX" val="bac7e00f2c864c2ca9cc7f5072cb578b"/>
  <p:tag name="KSO_WM_UNIT_TEXT_FILL_FORE_SCHEMECOLOR_INDEX_BRIGHTNESS" val="0.25"/>
  <p:tag name="KSO_WM_UNIT_TEXT_FILL_FORE_SCHEMECOLOR_INDEX" val="13"/>
  <p:tag name="KSO_WM_UNIT_TEXT_FILL_TYPE" val="1"/>
  <p:tag name="KSO_WM_TEMPLATE_ASSEMBLE_XID" val="5f72dcc50ff15d9a40f679d4"/>
  <p:tag name="KSO_WM_TEMPLATE_ASSEMBLE_GROUPID" val="5f72dcc50ff15d9a40f679d4"/>
  <p:tag name="KSO_WM_TAG_Front_Size" val=""/>
  <p:tag name="KSO_WM_TAG_Backgroup_Id" val=""/>
  <p:tag name="KSO_WM_TAG_Backgroup_Size" val=""/>
  <p:tag name="KSO_WM_TAG_Zoder_Position" val=""/>
</p:tagLst>
</file>

<file path=ppt/tags/tag774.xml><?xml version="1.0" encoding="utf-8"?>
<p:tagLst xmlns:p="http://schemas.openxmlformats.org/presentationml/2006/main">
  <p:tag name="KSO_WM_UNIT_BLOCK" val="0"/>
  <p:tag name="KSO_WM_UNIT_DEC_AREA_ID" val="00a31cf2bc15456583357349e232d48d"/>
  <p:tag name="KSO_WM_UNIT_HIGHLIGHT" val="0"/>
  <p:tag name="KSO_WM_UNIT_COMPATIBLE" val="0"/>
  <p:tag name="KSO_WM_UNIT_DIAGRAM_ISNUMVISUAL" val="0"/>
  <p:tag name="KSO_WM_UNIT_DIAGRAM_ISREFERUNIT" val="0"/>
  <p:tag name="KSO_WM_UNIT_TYPE" val="i"/>
  <p:tag name="KSO_WM_UNIT_INDEX" val="2"/>
  <p:tag name="KSO_WM_UNIT_ID" val="diagram20212400_1*i*2"/>
  <p:tag name="KSO_WM_TEMPLATE_CATEGORY" val="diagram"/>
  <p:tag name="KSO_WM_TEMPLATE_INDEX" val="20212400"/>
  <p:tag name="KSO_WM_UNIT_LAYERLEVEL" val="1"/>
  <p:tag name="KSO_WM_TAG_VERSION" val="1.0"/>
  <p:tag name="KSO_WM_BEAUTIFY_FLAG" val="#wm#"/>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92d1526e8e0f433596e654efde2179c4;c9610b9ec8ce4217b6c26cca45506d1e&quot;,&quot;X&quot;:{&quot;Pos&quot;:0},&quot;Y&quot;:{&quot;Pos&quot;:2}},&quot;whChangeMode&quot;:0}"/>
  <p:tag name="KSO_WM_CHIP_GROUPID" val="5f2933c080d00aeab43eac76"/>
  <p:tag name="KSO_WM_CHIP_XID" val="5f2933c080d00aeab43eac7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f72dcc50ff15d9a40f679d4"/>
  <p:tag name="KSO_WM_TEMPLATE_ASSEMBLE_GROUPID" val="5f72dcc50ff15d9a40f679d4"/>
</p:tagLst>
</file>

<file path=ppt/tags/tag775.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9-29T15:05:43&quot;,&quot;maxSize&quot;:{&quot;size1&quot;:28.899999999999999},&quot;minSize&quot;:{&quot;size1&quot;:20.100000000000001},&quot;normalSize&quot;:{&quot;size1&quot;:24.911111111111115},&quot;subLayout&quot;:[{&quot;id&quot;:&quot;2020-09-29T15:05:43&quot;,&quot;margin&quot;:{&quot;bottom&quot;:0.42300000786781311,&quot;left&quot;:1.6929999589920044,&quot;right&quot;:1.6929999589920044,&quot;top&quot;:1.6929999589920044},&quot;type&quot;:0},{&quot;id&quot;:&quot;2020-09-29T15:05:43&quot;,&quot;maxSize&quot;:{&quot;size1&quot;:61.200000000000003},&quot;minSize&quot;:{&quot;size1&quot;:50.100000000000001},&quot;normalSize&quot;:{&quot;size1&quot;:50.100241688862589},&quot;subLayout&quot;:[{&quot;id&quot;:&quot;2020-09-29T15:05:43&quot;,&quot;margin&quot;:{&quot;bottom&quot;:0.42300000786781311,&quot;left&quot;:1.6929999589920044,&quot;right&quot;:1.6929999589920044,&quot;top&quot;:0.84700000286102295},&quot;type&quot;:0},{&quot;id&quot;:&quot;2020-09-29T15:05:43&quot;,&quot;margin&quot;:{&quot;bottom&quot;:1.6929999589920044,&quot;left&quot;:1.6929999589920044,&quot;right&quot;:1.6929999589920044,&quot;top&quot;:1.2699999809265137},&quot;type&quot;:0}],&quot;type&quot;:0}],&quot;type&quot;:0}"/>
  <p:tag name="KSO_WM_SLIDE_BACKGROUND" val="[&quot;general&quot;]"/>
  <p:tag name="KSO_WM_SLIDE_RATIO" val="1.777778"/>
  <p:tag name="KSO_WM_SLIDE_ID" val="diagram2021240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40*408"/>
  <p:tag name="KSO_WM_SLIDE_POSITION" val="60*48"/>
  <p:tag name="KSO_WM_TAG_VERSION" val="1.0"/>
  <p:tag name="KSO_WM_BEAUTIFY_FLAG" val="#wm#"/>
  <p:tag name="KSO_WM_TEMPLATE_CATEGORY" val="diagram"/>
  <p:tag name="KSO_WM_TEMPLATE_INDEX" val="20212400"/>
  <p:tag name="KSO_WM_SLIDE_LAYOUT" val="a_b_d_f"/>
  <p:tag name="KSO_WM_SLIDE_LAYOUT_CNT" val="1_1_1_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XID" val="5f2933c080d00aeab43eac77"/>
  <p:tag name="KSO_WM_CHIP_GROUPID" val="5f2933c080d00aeab43eac76"/>
  <p:tag name="KSO_WM_SLIDE_BK_DARK_LIGHT" val="2"/>
  <p:tag name="KSO_WM_SLIDE_BACKGROUND_TYPE" val="general"/>
  <p:tag name="KSO_WM_SLIDE_SUPPORT_FEATURE_TYPE" val="0"/>
  <p:tag name="KSO_WM_TEMPLATE_ASSEMBLE_XID" val="5f72dcc50ff15d9a40f679d4"/>
  <p:tag name="KSO_WM_TEMPLATE_ASSEMBLE_GROUPID" val="5f72dcc50ff15d9a40f679d4"/>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Lst>
</file>

<file path=ppt/tags/tag779.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8324_1*a*1"/>
  <p:tag name="KSO_WM_TEMPLATE_CATEGORY" val="diagram"/>
  <p:tag name="KSO_WM_TEMPLATE_INDEX" val="2020832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41c2efb64f994eaaab7aee389c4f6405"/>
  <p:tag name="KSO_WM_ASSEMBLE_CHIP_INDEX" val="fd6783e51d714355ac888514ab77d054"/>
  <p:tag name="KSO_WM_UNIT_TEXT_FILL_FORE_SCHEMECOLOR_INDEX_BRIGHTNESS" val="0"/>
  <p:tag name="KSO_WM_UNIT_TEXT_FILL_FORE_SCHEMECOLOR_INDEX" val="13"/>
  <p:tag name="KSO_WM_UNIT_TEXT_FILL_TYPE" val="1"/>
  <p:tag name="KSO_WM_TEMPLATE_ASSEMBLE_XID" val="5ef3114b770fdf8a85bd46c0"/>
  <p:tag name="KSO_WM_TEMPLATE_ASSEMBLE_GROUPID" val="5ef3114b770fdf8a85bd46c0"/>
  <p:tag name="KSO_WM_TAG_Front_Size" val=""/>
  <p:tag name="KSO_WM_TAG_Backgroup_Id" val=""/>
  <p:tag name="KSO_WM_TAG_Backgroup_Size" val=""/>
  <p:tag name="KSO_WM_TAG_Zoder_Position" val=""/>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324_1*f*1"/>
  <p:tag name="KSO_WM_TEMPLATE_CATEGORY" val="diagram"/>
  <p:tag name="KSO_WM_TEMPLATE_INDEX" val="20208324"/>
  <p:tag name="KSO_WM_UNIT_LAYERLEVEL" val="1"/>
  <p:tag name="KSO_WM_TAG_VERSION" val="1.0"/>
  <p:tag name="KSO_WM_BEAUTIFY_FLAG" val="#wm#"/>
  <p:tag name="KSO_WM_UNIT_DEFAULT_FONT" val="14;20;2"/>
  <p:tag name="KSO_WM_UNIT_BLOCK" val="0"/>
  <p:tag name="KSO_WM_UNIT_VALUE" val="48"/>
  <p:tag name="KSO_WM_UNIT_SHOW_EDIT_AREA_INDICATION" val="1"/>
  <p:tag name="KSO_WM_CHIP_GROUPID" val="5e6b05596848fb12bee65ac8"/>
  <p:tag name="KSO_WM_CHIP_XID" val="5e6b05596848fb12bee65aca"/>
  <p:tag name="KSO_WM_UNIT_DEC_AREA_ID" val="4842ddd32e4d4c7da2a9b9fe07ff3b3f"/>
  <p:tag name="KSO_WM_ASSEMBLE_CHIP_INDEX" val="0d01e72f44d342a39de1399a3e5d9999"/>
  <p:tag name="KSO_WM_UNIT_TEXT_FILL_FORE_SCHEMECOLOR_INDEX_BRIGHTNESS" val="0.25"/>
  <p:tag name="KSO_WM_UNIT_TEXT_FILL_FORE_SCHEMECOLOR_INDEX" val="13"/>
  <p:tag name="KSO_WM_UNIT_TEXT_FILL_TYPE" val="1"/>
  <p:tag name="KSO_WM_TEMPLATE_ASSEMBLE_XID" val="5ef3114b770fdf8a85bd46c0"/>
  <p:tag name="KSO_WM_TEMPLATE_ASSEMBLE_GROUPID" val="5ef3114b770fdf8a85bd46c0"/>
  <p:tag name="KSO_WM_TAG_Front_Size" val=""/>
  <p:tag name="KSO_WM_TAG_Backgroup_Id" val=""/>
  <p:tag name="KSO_WM_TAG_Backgroup_Size" val=""/>
  <p:tag name="KSO_WM_TAG_Zoder_Position" val=""/>
</p:tagLst>
</file>

<file path=ppt/tags/tag781.xml><?xml version="1.0" encoding="utf-8"?>
<p:tagLst xmlns:p="http://schemas.openxmlformats.org/presentationml/2006/main">
  <p:tag name="KSO_WM_UNIT_VALUE" val="888*3046"/>
  <p:tag name="KSO_WM_UNIT_HIGHLIGHT" val="0"/>
  <p:tag name="KSO_WM_UNIT_COMPATIBLE" val="0"/>
  <p:tag name="KSO_WM_UNIT_DIAGRAM_ISNUMVISUAL" val="0"/>
  <p:tag name="KSO_WM_UNIT_DIAGRAM_ISREFERUNIT" val="0"/>
  <p:tag name="KSO_WM_UNIT_TYPE" val="d"/>
  <p:tag name="KSO_WM_UNIT_INDEX" val="1"/>
  <p:tag name="KSO_WM_UNIT_ID" val="diagram20208324_1*d*1"/>
  <p:tag name="KSO_WM_TEMPLATE_CATEGORY" val="diagram"/>
  <p:tag name="KSO_WM_TEMPLATE_INDEX" val="20208324"/>
  <p:tag name="KSO_WM_UNIT_LAYERLEVEL" val="1"/>
  <p:tag name="KSO_WM_TAG_VERSION" val="1.0"/>
  <p:tag name="KSO_WM_BEAUTIFY_FLAG" val="#wm#"/>
  <p:tag name="KSO_WM_CHIP_GROUPID" val="5e7310da9a230a26b9e88a19"/>
  <p:tag name="KSO_WM_CHIP_XID" val="5e7310da9a230a26b9e88a1a"/>
  <p:tag name="KSO_WM_UNIT_DEC_AREA_ID" val="ad5bc611c6324aceb2e07cbe0473c28f"/>
  <p:tag name="KSO_WM_ASSEMBLE_CHIP_INDEX" val="32a35acd01a04f8e9592ff9aec1fce60"/>
  <p:tag name="KSO_WM_UNIT_PLACING_PICTURE" val="32a35acd01a04f8e9592ff9aec1fce60"/>
  <p:tag name="KSO_WM_UNIT_SUPPORT_UNIT_TYPE" val="[&quot;l&quot;,&quot;m&quot;,&quot;n&quot;,&quot;o&quot;,&quot;p&quot;,&quot;q&quot;,&quot;r&quot;,&quot;δ&quot;,&quot;η&quot;,&quot;α&quot;,&quot;β&quot;,&quot;θ&quot;]"/>
  <p:tag name="KSO_WM_TEMPLATE_ASSEMBLE_XID" val="5ef3114b770fdf8a85bd46c0"/>
  <p:tag name="KSO_WM_TEMPLATE_ASSEMBLE_GROUPID" val="5ef3114b770fdf8a85bd46c0"/>
  <p:tag name="KSO_WM_UNIT_PICTURE_CLIP_FLAG" val="0"/>
  <p:tag name="KSO_WM_TAG_Front_Size" val=""/>
  <p:tag name="KSO_WM_TAG_Backgroup_Id" val=""/>
  <p:tag name="KSO_WM_TAG_Backgroup_Size" val=""/>
  <p:tag name="KSO_WM_TAG_Zoder_Position" val=""/>
</p:tagLst>
</file>

<file path=ppt/tags/tag782.xml><?xml version="1.0" encoding="utf-8"?>
<p:tagLst xmlns:p="http://schemas.openxmlformats.org/presentationml/2006/main">
  <p:tag name="KSO_WM_BEAUTIFY_FLAG" val="#wm#"/>
  <p:tag name="KSO_WM_TEMPLATE_CATEGORY" val="diagram"/>
  <p:tag name="KSO_WM_TEMPLATE_INDEX" val="20208324"/>
  <p:tag name="KSO_WM_SLIDE_CAN_ADD_NAVIGATION" val="1"/>
  <p:tag name="KSO_WM_SLIDE_BACKGROUND" val="[&quot;general&quot;,&quot;frame&quot;,&quot;bottomTop&quot;]"/>
  <p:tag name="KSO_WM_SLIDE_RATIO" val="1.777778"/>
  <p:tag name="KSO_WM_CHIP_INFOS" val="{&quot;layout_type&quot;:&quot;topbottom&quot;,&quot;tags&quot;:{&quot;style&quot;:[&quot;商务&quot;,&quot;简约&quot;,&quot;文艺清新&quot;,&quot;中国风&quot;,&quot;卡通&quot;,&quot;欧美风&quot;,&quot;黑板风&quot;,&quot;渐变风&quot;]},&quot;slide_type&quot;:[&quot;text&quot;],&quot;aspect_ratio&quot;:&quot;16:9&quot;}"/>
  <p:tag name="KSO_WM_CHIP_XID" val="5e71e96f47edf80c4a5df180"/>
  <p:tag name="KSO_WM_SLIDE_ID" val="diagram2020832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55"/>
  <p:tag name="KSO_WM_SLIDE_POSITION" val="0*84"/>
  <p:tag name="KSO_WM_TAG_VERSION" val="1.0"/>
  <p:tag name="KSO_WM_SLIDE_LAYOUT" val="a_d_f"/>
  <p:tag name="KSO_WM_SLIDE_LAYOUT_CNT" val="1_1_1"/>
  <p:tag name="KSO_WM_CHIP_FILLPROP" val="[[{&quot;fill_id&quot;:&quot;85208e9ffc974d019a76abaca132d100&quot;,&quot;fill_align&quot;:&quot;cb&quot;,&quot;text_align&quot;:&quot;cb&quot;,&quot;text_direction&quot;:&quot;horizontal&quot;,&quot;chip_types&quot;:[&quot;header&quot;]},{&quot;fill_id&quot;:&quot;99e8c07d7e344e34a4a85ba47c8f55f0&quot;,&quot;fill_align&quot;:&quot;ct&quot;,&quot;text_align&quot;:&quot;ct&quot;,&quot;text_direction&quot;:&quot;horizontal&quot;,&quot;chip_types&quot;:[&quot;text&quot;]},{&quot;fill_id&quot;:&quot;93cae90917fd45d5b8833bd8097fdc88&quot;,&quot;fill_align&quot;:&quot;ct&quot;,&quot;text_align&quot;:&quot;lt&quot;,&quot;text_direction&quot;:&quot;horizontal&quot;,&quot;chip_types&quot;:[&quot;diagram&quot;,&quot;pictext&quot;,&quot;picture&quot;,&quot;chart&quot;,&quot;table&quot;,&quot;video&quot;],&quot;support_features&quot;:[&quot;collage&quot;,&quot;carousel&quot;]}],[{&quot;fill_id&quot;:&quot;85208e9ffc974d019a76abaca132d100&quot;,&quot;fill_align&quot;:&quot;lb&quot;,&quot;text_align&quot;:&quot;lb&quot;,&quot;text_direction&quot;:&quot;horizontal&quot;,&quot;chip_types&quot;:[&quot;header&quot;]},{&quot;fill_id&quot;:&quot;99e8c07d7e344e34a4a85ba47c8f55f0&quot;,&quot;fill_align&quot;:&quot;lt&quot;,&quot;text_align&quot;:&quot;lt&quot;,&quot;text_direction&quot;:&quot;horizontal&quot;,&quot;chip_types&quot;:[&quot;text&quot;]},{&quot;fill_id&quot;:&quot;93cae90917fd45d5b8833bd8097fdc88&quot;,&quot;fill_align&quot;:&quot;ct&quot;,&quot;text_align&quot;:&quot;lt&quot;,&quot;text_direction&quot;:&quot;horizontal&quot;,&quot;chip_types&quot;:[&quot;diagram&quot;,&quot;pictext&quot;,&quot;picture&quot;,&quot;chart&quot;,&quot;table&quot;,&quot;video&quot;],&quot;support_features&quot;:[&quot;collage&quot;,&quot;carousel&quot;]}]]"/>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bottom&quot;:0,&quot;bottomAbs&quot;:false,&quot;left&quot;:0,&quot;leftAbs&quot;:false,&quot;right&quot;:0,&quot;rightAbs&quot;:false,&quot;top&quot;:0.68018513899999999,&quot;topAbs&quot;:false,&quot;type&quot;:&quot;bottomTop&quot;}],&quot;id&quot;:&quot;2020-06-24T16:39:39&quot;,&quot;maxSize&quot;:{&quot;size1&quot;:44.399999999999999},&quot;minSize&quot;:{&quot;size1&quot;:33.299999999999997},&quot;normalSize&quot;:{&quot;size1&quot;:37.600000000000001},&quot;subLayout&quot;:[{&quot;id&quot;:&quot;2020-06-24T16:39:39&quot;,&quot;maxSize&quot;:{&quot;size1&quot;:82.700000000000003},&quot;minSize&quot;:{&quot;size1&quot;:59},&quot;normalSize&quot;:{&quot;size1&quot;:70.5},&quot;subLayout&quot;:[{&quot;id&quot;:&quot;2020-06-24T16:39:39&quot;,&quot;margin&quot;:{&quot;bottom&quot;:0.3970000147819519,&quot;left&quot;:1.6929999589920044,&quot;right&quot;:1.6929999589920044,&quot;top&quot;:1.6929999589920044},&quot;type&quot;:0},{&quot;id&quot;:&quot;2020-06-24T16:39:39&quot;,&quot;margin&quot;:{&quot;bottom&quot;:0.3970000147819519,&quot;left&quot;:1.6929999589920044,&quot;right&quot;:1.6929999589920044,&quot;top&quot;:0.026000002399086952},&quot;type&quot;:0}],&quot;type&quot;:0},{&quot;id&quot;:&quot;2020-06-24T16:39:39&quot;,&quot;margin&quot;:{&quot;bottom&quot;:1.6929999589920044,&quot;left&quot;:1.6929999589920044,&quot;right&quot;:1.6929999589920044,&quot;top&quot;:0.026000002399086952},&quot;type&quot;:0}],&quot;type&quot;:0}"/>
  <p:tag name="KSO_WM_CHIP_GROUPID" val="5e71e96f47edf80c4a5df17f"/>
  <p:tag name="KSO_WM_SLIDE_BK_DARK_LIGHT" val="2"/>
  <p:tag name="KSO_WM_SLIDE_BACKGROUND_TYPE" val="bottomTop"/>
  <p:tag name="KSO_WM_SLIDE_SUPPORT_FEATURE_TYPE" val="3"/>
  <p:tag name="KSO_WM_TEMPLATE_ASSEMBLE_XID" val="5ef3114b770fdf8a85bd46c0"/>
  <p:tag name="KSO_WM_TEMPLATE_ASSEMBLE_GROUPID" val="5ef3114b770fdf8a85bd46c0"/>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Lst>
</file>

<file path=ppt/tags/tag786.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8463_1*a*1"/>
  <p:tag name="KSO_WM_TEMPLATE_CATEGORY" val="diagram"/>
  <p:tag name="KSO_WM_TEMPLATE_INDEX" val="2020846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b567fb23a67454faf80f7fe106d2668"/>
  <p:tag name="KSO_WM_ASSEMBLE_CHIP_INDEX" val="d798863f02244dffb0890534f13de63f"/>
  <p:tag name="KSO_WM_UNIT_TEXT_FILL_FORE_SCHEMECOLOR_INDEX_BRIGHTNESS" val="0"/>
  <p:tag name="KSO_WM_UNIT_TEXT_FILL_FORE_SCHEMECOLOR_INDEX" val="13"/>
  <p:tag name="KSO_WM_UNIT_TEXT_FILL_TYPE" val="1"/>
  <p:tag name="KSO_WM_TEMPLATE_ASSEMBLE_XID" val="5ef3114b770fdf8a85bd46bf"/>
  <p:tag name="KSO_WM_TEMPLATE_ASSEMBLE_GROUPID" val="5ef3114b770fdf8a85bd46bf"/>
  <p:tag name="KSO_WM_TAG_Front_Size" val=""/>
  <p:tag name="KSO_WM_TAG_Backgroup_Id" val=""/>
  <p:tag name="KSO_WM_TAG_Backgroup_Size" val=""/>
  <p:tag name="KSO_WM_TAG_Zoder_Position" val=""/>
  <p:tag name="KSO_WM_UNIT_SMARTLAYOUT_COMPRESS_INFO" val="{&#10;    &quot;id&quot;: &quot;2020-06-24T16:39:39&quot;,&#10;    &quot;max&quot;: 1.6311811023622056,&#10;    &quot;topChanged&quot;: 1.6311811023622056&#10;}&#10;"/>
</p:tagLst>
</file>

<file path=ppt/tags/tag78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463_1*f*1"/>
  <p:tag name="KSO_WM_TEMPLATE_CATEGORY" val="diagram"/>
  <p:tag name="KSO_WM_TEMPLATE_INDEX" val="20208463"/>
  <p:tag name="KSO_WM_UNIT_LAYERLEVEL" val="1"/>
  <p:tag name="KSO_WM_TAG_VERSION" val="1.0"/>
  <p:tag name="KSO_WM_BEAUTIFY_FLAG" val="#wm#"/>
  <p:tag name="KSO_WM_UNIT_DEFAULT_FONT" val="14;20;2"/>
  <p:tag name="KSO_WM_UNIT_BLOCK" val="0"/>
  <p:tag name="KSO_WM_UNIT_VALUE" val="48"/>
  <p:tag name="KSO_WM_UNIT_SHOW_EDIT_AREA_INDICATION" val="1"/>
  <p:tag name="KSO_WM_CHIP_GROUPID" val="5e6b05596848fb12bee65ac8"/>
  <p:tag name="KSO_WM_CHIP_XID" val="5e6b05596848fb12bee65aca"/>
  <p:tag name="KSO_WM_UNIT_DEC_AREA_ID" val="c3d1061d65604b7982f59d8c110fcf84"/>
  <p:tag name="KSO_WM_ASSEMBLE_CHIP_INDEX" val="e5d72015889e488aaa4ba32f9dd411b3"/>
  <p:tag name="KSO_WM_UNIT_TEXT_FILL_FORE_SCHEMECOLOR_INDEX_BRIGHTNESS" val="0.25"/>
  <p:tag name="KSO_WM_UNIT_TEXT_FILL_FORE_SCHEMECOLOR_INDEX" val="13"/>
  <p:tag name="KSO_WM_UNIT_TEXT_FILL_TYPE" val="1"/>
  <p:tag name="KSO_WM_TEMPLATE_ASSEMBLE_XID" val="5ef3114b770fdf8a85bd46bf"/>
  <p:tag name="KSO_WM_TEMPLATE_ASSEMBLE_GROUPID" val="5ef3114b770fdf8a85bd46bf"/>
  <p:tag name="KSO_WM_TAG_Front_Size" val=""/>
  <p:tag name="KSO_WM_TAG_Backgroup_Id" val=""/>
  <p:tag name="KSO_WM_TAG_Backgroup_Size" val=""/>
  <p:tag name="KSO_WM_TAG_Zoder_Position" val=""/>
</p:tagLst>
</file>

<file path=ppt/tags/tag788.xml><?xml version="1.0" encoding="utf-8"?>
<p:tagLst xmlns:p="http://schemas.openxmlformats.org/presentationml/2006/main">
  <p:tag name="KSO_WM_UNIT_VALUE" val="888*3046"/>
  <p:tag name="KSO_WM_UNIT_HIGHLIGHT" val="0"/>
  <p:tag name="KSO_WM_UNIT_COMPATIBLE" val="0"/>
  <p:tag name="KSO_WM_UNIT_DIAGRAM_ISNUMVISUAL" val="0"/>
  <p:tag name="KSO_WM_UNIT_DIAGRAM_ISREFERUNIT" val="0"/>
  <p:tag name="KSO_WM_UNIT_TYPE" val="d"/>
  <p:tag name="KSO_WM_UNIT_INDEX" val="1"/>
  <p:tag name="KSO_WM_UNIT_ID" val="diagram20208463_1*d*1"/>
  <p:tag name="KSO_WM_TEMPLATE_CATEGORY" val="diagram"/>
  <p:tag name="KSO_WM_TEMPLATE_INDEX" val="20208463"/>
  <p:tag name="KSO_WM_UNIT_LAYERLEVEL" val="1"/>
  <p:tag name="KSO_WM_TAG_VERSION" val="1.0"/>
  <p:tag name="KSO_WM_BEAUTIFY_FLAG" val="#wm#"/>
  <p:tag name="KSO_WM_CHIP_GROUPID" val="5e7310da9a230a26b9e88a19"/>
  <p:tag name="KSO_WM_CHIP_XID" val="5e7310da9a230a26b9e88a1a"/>
  <p:tag name="KSO_WM_UNIT_DEC_AREA_ID" val="b8fa70e99bf64409b1f37a4f6b973c17"/>
  <p:tag name="KSO_WM_ASSEMBLE_CHIP_INDEX" val="d063d82a8fe34a5ba647bebe9d44a7f6"/>
  <p:tag name="KSO_WM_UNIT_PLACING_PICTURE" val="d063d82a8fe34a5ba647bebe9d44a7f6"/>
  <p:tag name="KSO_WM_UNIT_SUPPORT_UNIT_TYPE" val="[&quot;l&quot;,&quot;m&quot;,&quot;n&quot;,&quot;o&quot;,&quot;p&quot;,&quot;q&quot;,&quot;r&quot;,&quot;δ&quot;,&quot;η&quot;,&quot;α&quot;,&quot;β&quot;,&quot;θ&quot;]"/>
  <p:tag name="KSO_WM_TEMPLATE_ASSEMBLE_XID" val="5ef3114b770fdf8a85bd46bf"/>
  <p:tag name="KSO_WM_TEMPLATE_ASSEMBLE_GROUPID" val="5ef3114b770fdf8a85bd46bf"/>
  <p:tag name="KSO_WM_UNIT_PICTURE_CLIP_FLAG" val="0"/>
  <p:tag name="KSO_WM_TAG_Front_Size" val=""/>
  <p:tag name="KSO_WM_TAG_Backgroup_Id" val=""/>
  <p:tag name="KSO_WM_TAG_Backgroup_Size" val=""/>
  <p:tag name="KSO_WM_TAG_Zoder_Position" val=""/>
</p:tagLst>
</file>

<file path=ppt/tags/tag789.xml><?xml version="1.0" encoding="utf-8"?>
<p:tagLst xmlns:p="http://schemas.openxmlformats.org/presentationml/2006/main">
  <p:tag name="KSO_WM_BEAUTIFY_FLAG" val="#wm#"/>
  <p:tag name="KSO_WM_TEMPLATE_CATEGORY" val="diagram"/>
  <p:tag name="KSO_WM_TEMPLATE_INDEX" val="20208463"/>
  <p:tag name="KSO_WM_SLIDE_CAN_ADD_NAVIGATION" val="1"/>
  <p:tag name="KSO_WM_SLIDE_BACKGROUND" val="[&quot;general&quot;,&quot;frame&quot;,&quot;bottomTop&quot;]"/>
  <p:tag name="KSO_WM_SLIDE_RATIO" val="1.777778"/>
  <p:tag name="KSO_WM_CHIP_INFOS" val="{&quot;layout_type&quot;:&quot;topbottom&quot;,&quot;tags&quot;:{&quot;style&quot;:[&quot;商务&quot;,&quot;简约&quot;,&quot;文艺清新&quot;,&quot;中国风&quot;,&quot;卡通&quot;,&quot;欧美风&quot;,&quot;黑板风&quot;,&quot;渐变风&quot;]},&quot;slide_type&quot;:[&quot;text&quot;],&quot;aspect_ratio&quot;:&quot;16:9&quot;}"/>
  <p:tag name="KSO_WM_CHIP_XID" val="5e71e96f47edf80c4a5df180"/>
  <p:tag name="KSO_WM_SLIDE_ID" val="diagram2020846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55"/>
  <p:tag name="KSO_WM_SLIDE_POSITION" val="0*84"/>
  <p:tag name="KSO_WM_TAG_VERSION" val="1.0"/>
  <p:tag name="KSO_WM_SLIDE_LAYOUT" val="a_d_f"/>
  <p:tag name="KSO_WM_SLIDE_LAYOUT_CNT" val="1_1_1"/>
  <p:tag name="KSO_WM_CHIP_FILLPROP" val="[[{&quot;fill_id&quot;:&quot;85208e9ffc974d019a76abaca132d100&quot;,&quot;fill_align&quot;:&quot;cb&quot;,&quot;text_align&quot;:&quot;cb&quot;,&quot;text_direction&quot;:&quot;horizontal&quot;,&quot;chip_types&quot;:[&quot;header&quot;]},{&quot;fill_id&quot;:&quot;99e8c07d7e344e34a4a85ba47c8f55f0&quot;,&quot;fill_align&quot;:&quot;ct&quot;,&quot;text_align&quot;:&quot;ct&quot;,&quot;text_direction&quot;:&quot;horizontal&quot;,&quot;chip_types&quot;:[&quot;text&quot;]},{&quot;fill_id&quot;:&quot;93cae90917fd45d5b8833bd8097fdc88&quot;,&quot;fill_align&quot;:&quot;ct&quot;,&quot;text_align&quot;:&quot;lt&quot;,&quot;text_direction&quot;:&quot;horizontal&quot;,&quot;chip_types&quot;:[&quot;diagram&quot;,&quot;pictext&quot;,&quot;picture&quot;,&quot;chart&quot;,&quot;table&quot;,&quot;video&quot;],&quot;support_features&quot;:[&quot;collage&quot;,&quot;carousel&quot;]}],[{&quot;fill_id&quot;:&quot;85208e9ffc974d019a76abaca132d100&quot;,&quot;fill_align&quot;:&quot;lb&quot;,&quot;text_align&quot;:&quot;lb&quot;,&quot;text_direction&quot;:&quot;horizontal&quot;,&quot;chip_types&quot;:[&quot;header&quot;]},{&quot;fill_id&quot;:&quot;99e8c07d7e344e34a4a85ba47c8f55f0&quot;,&quot;fill_align&quot;:&quot;lt&quot;,&quot;text_align&quot;:&quot;lt&quot;,&quot;text_direction&quot;:&quot;horizontal&quot;,&quot;chip_types&quot;:[&quot;text&quot;]},{&quot;fill_id&quot;:&quot;93cae90917fd45d5b8833bd8097fdc88&quot;,&quot;fill_align&quot;:&quot;ct&quot;,&quot;text_align&quot;:&quot;lt&quot;,&quot;text_direction&quot;:&quot;horizontal&quot;,&quot;chip_types&quot;:[&quot;diagram&quot;,&quot;pictext&quot;,&quot;picture&quot;,&quot;chart&quot;,&quot;table&quot;,&quot;video&quot;],&quot;support_features&quot;:[&quot;collage&quot;,&quot;carousel&quot;]}]]"/>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bottom&quot;:0,&quot;bottomAbs&quot;:false,&quot;left&quot;:0,&quot;leftAbs&quot;:false,&quot;right&quot;:0,&quot;rightAbs&quot;:false,&quot;top&quot;:0.68018513899999999,&quot;topAbs&quot;:false,&quot;type&quot;:&quot;bottomTop&quot;}],&quot;id&quot;:&quot;2020-06-24T16:39:39&quot;,&quot;maxSize&quot;:{&quot;size1&quot;:41.951742306462037},&quot;minSize&quot;:{&quot;size1&quot;:30.851742306462036},&quot;normalSize&quot;:{&quot;size1&quot;:30.851742306462036},&quot;subLayout&quot;:[{&quot;id&quot;:&quot;2020-06-24T16:39:39&quot;,&quot;maxSize&quot;:{&quot;size1&quot;:74.764442684570326},&quot;minSize&quot;:{&quot;size1&quot;:51.064442684570331},&quot;normalSize&quot;:{&quot;size1&quot;:65.402286857857533},&quot;subLayout&quot;:[{&quot;id&quot;:&quot;2020-06-24T16:39:39&quot;,&quot;margin&quot;:{&quot;bottom&quot;:0.3970000147819519,&quot;left&quot;:1.6929999589920044,&quot;right&quot;:1.6929999589920044,&quot;top&quot;:1.6929999589920044},&quot;type&quot;:0},{&quot;id&quot;:&quot;2020-06-24T16:39:39&quot;,&quot;margin&quot;:{&quot;bottom&quot;:0.3970000147819519,&quot;left&quot;:1.6929999589920044,&quot;right&quot;:1.6929999589920044,&quot;top&quot;:0.026000002399086952},&quot;type&quot;:0}],&quot;type&quot;:0},{&quot;id&quot;:&quot;2020-06-24T16:39:39&quot;,&quot;margin&quot;:{&quot;bottom&quot;:1.6929999589920044,&quot;left&quot;:1.6929999589920044,&quot;right&quot;:1.6929999589920044,&quot;top&quot;:0.026000002399086952},&quot;type&quot;:0}],&quot;type&quot;:0}"/>
  <p:tag name="KSO_WM_CHIP_GROUPID" val="5e71e96f47edf80c4a5df17f"/>
  <p:tag name="KSO_WM_SLIDE_BK_DARK_LIGHT" val="2"/>
  <p:tag name="KSO_WM_SLIDE_BACKGROUND_TYPE" val="bottomTop"/>
  <p:tag name="KSO_WM_SLIDE_SUPPORT_FEATURE_TYPE" val="3"/>
  <p:tag name="KSO_WM_TEMPLATE_ASSEMBLE_XID" val="5ef3114b770fdf8a85bd46bf"/>
  <p:tag name="KSO_WM_TEMPLATE_ASSEMBLE_GROUPID" val="5ef3114b770fdf8a85bd46bf"/>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TYPE" val="i"/>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 name="KSO_WM_UNIT_TYPE" val="i"/>
</p:tagLst>
</file>

<file path=ppt/tags/tag793.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1095_1*a*1"/>
  <p:tag name="KSO_WM_TEMPLATE_CATEGORY" val="diagram"/>
  <p:tag name="KSO_WM_TEMPLATE_INDEX" val="20211095"/>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05316c8a2934b3fb8959666d2e00b57"/>
  <p:tag name="KSO_WM_UNIT_DECORATE_INFO" val=""/>
  <p:tag name="KSO_WM_UNIT_SM_LIMIT_TYPE" val=""/>
  <p:tag name="KSO_WM_CHIP_FILLAREA_FILL_RULE" val="{&quot;fill_align&quot;:&quot;lb&quot;,&quot;fill_mode&quot;:&quot;full&quot;,&quot;sacle_strategy&quot;:&quot;smart&quot;}"/>
  <p:tag name="KSO_WM_ASSEMBLE_CHIP_INDEX" val="1e11e41a25f5449fa260de768e68e019"/>
  <p:tag name="KSO_WM_UNIT_TEXT_FILL_FORE_SCHEMECOLOR_INDEX_BRIGHTNESS" val="0"/>
  <p:tag name="KSO_WM_UNIT_TEXT_FILL_FORE_SCHEMECOLOR_INDEX" val="13"/>
  <p:tag name="KSO_WM_UNIT_TEXT_FILL_TYPE" val="1"/>
  <p:tag name="KSO_WM_TEMPLATE_ASSEMBLE_XID" val="5f6ab4e52eaee48abcfef37a"/>
  <p:tag name="KSO_WM_TEMPLATE_ASSEMBLE_GROUPID" val="5f6ab4e52eaee48abcfef37a"/>
  <p:tag name="KSO_WM_TAG_Front_Size" val=""/>
  <p:tag name="KSO_WM_TAG_Backgroup_Id" val=""/>
  <p:tag name="KSO_WM_TAG_Backgroup_Size" val=""/>
  <p:tag name="KSO_WM_TAG_Zoder_Position" val=""/>
</p:tagLst>
</file>

<file path=ppt/tags/tag79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7"/>
  <p:tag name="KSO_WM_UNIT_HIGHLIGHT" val="0"/>
  <p:tag name="KSO_WM_UNIT_COMPATIBLE" val="0"/>
  <p:tag name="KSO_WM_UNIT_DIAGRAM_ISNUMVISUAL" val="0"/>
  <p:tag name="KSO_WM_UNIT_DIAGRAM_ISREFERUNIT" val="0"/>
  <p:tag name="KSO_WM_UNIT_TYPE" val="h_a"/>
  <p:tag name="KSO_WM_UNIT_INDEX" val="1_1"/>
  <p:tag name="KSO_WM_UNIT_ID" val="diagram20211095_1*h_a*1_1"/>
  <p:tag name="KSO_WM_TEMPLATE_CATEGORY" val="diagram"/>
  <p:tag name="KSO_WM_TEMPLATE_INDEX" val="20211095"/>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b53444f8353a43c9a2d6165e5d0e675b"/>
  <p:tag name="KSO_WM_UNIT_DECORATE_INFO" val=""/>
  <p:tag name="KSO_WM_UNIT_SM_LIMIT_TYPE" val=""/>
  <p:tag name="KSO_WM_CHIP_FILLAREA_FILL_RULE" val="{&quot;fill_align&quot;:&quot;lt&quot;,&quot;fill_mode&quot;:&quot;full&quot;,&quot;sacle_strategy&quot;:&quot;smart&quot;}"/>
  <p:tag name="KSO_WM_ASSEMBLE_CHIP_INDEX" val="840bf113035642f2ba21f7e42958653b"/>
  <p:tag name="KSO_WM_UNIT_TEXT_FILL_FORE_SCHEMECOLOR_INDEX_BRIGHTNESS" val="0"/>
  <p:tag name="KSO_WM_UNIT_TEXT_FILL_FORE_SCHEMECOLOR_INDEX" val="13"/>
  <p:tag name="KSO_WM_UNIT_TEXT_FILL_TYPE" val="1"/>
  <p:tag name="KSO_WM_TEMPLATE_ASSEMBLE_XID" val="5f6ab4e52eaee48abcfef37a"/>
  <p:tag name="KSO_WM_TEMPLATE_ASSEMBLE_GROUPID" val="5f6ab4e52eaee48abcfef37a"/>
  <p:tag name="KSO_WM_TAG_Front_Size" val=""/>
  <p:tag name="KSO_WM_TAG_Backgroup_Id" val=""/>
  <p:tag name="KSO_WM_TAG_Backgroup_Size" val=""/>
  <p:tag name="KSO_WM_TAG_Zoder_Position" val=""/>
</p:tagLst>
</file>

<file path=ppt/tags/tag795.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095_1*h_f*1_1"/>
  <p:tag name="KSO_WM_TEMPLATE_CATEGORY" val="diagram"/>
  <p:tag name="KSO_WM_TEMPLATE_INDEX" val="20211095"/>
  <p:tag name="KSO_WM_UNIT_LAYERLEVEL" val="1_1"/>
  <p:tag name="KSO_WM_TAG_VERSION" val="1.0"/>
  <p:tag name="KSO_WM_BEAUTIFY_FLAG" val="#wm#"/>
  <p:tag name="KSO_WM_UNIT_SUBTYPE" val="a"/>
  <p:tag name="KSO_WM_UNIT_DEFAULT_FONT" val="14;20;2"/>
  <p:tag name="KSO_WM_UNIT_BLOCK" val="0"/>
  <p:tag name="KSO_WM_UNIT_VALUE" val="148"/>
  <p:tag name="KSO_WM_UNIT_SHOW_EDIT_AREA_INDICATION" val="1"/>
  <p:tag name="KSO_WM_CHIP_GROUPID" val="5e6b05b36848fb12bee65ad8"/>
  <p:tag name="KSO_WM_CHIP_XID" val="5e6b05b36848fb12bee65ada"/>
  <p:tag name="KSO_WM_UNIT_DEC_AREA_ID" val="ce3e966f7df64c38aa658ee5f4a3066e"/>
  <p:tag name="KSO_WM_UNIT_DECORATE_INFO" val=""/>
  <p:tag name="KSO_WM_UNIT_SM_LIMIT_TYPE" val=""/>
  <p:tag name="KSO_WM_CHIP_FILLAREA_FILL_RULE" val="{&quot;fill_align&quot;:&quot;lt&quot;,&quot;fill_mode&quot;:&quot;full&quot;,&quot;sacle_strategy&quot;:&quot;smart&quot;}"/>
  <p:tag name="KSO_WM_ASSEMBLE_CHIP_INDEX" val="840bf113035642f2ba21f7e42958653b"/>
  <p:tag name="KSO_WM_UNIT_TEXT_FILL_FORE_SCHEMECOLOR_INDEX_BRIGHTNESS" val="0.25"/>
  <p:tag name="KSO_WM_UNIT_TEXT_FILL_FORE_SCHEMECOLOR_INDEX" val="13"/>
  <p:tag name="KSO_WM_UNIT_TEXT_FILL_TYPE" val="1"/>
  <p:tag name="KSO_WM_TEMPLATE_ASSEMBLE_XID" val="5f6ab4e52eaee48abcfef37a"/>
  <p:tag name="KSO_WM_TEMPLATE_ASSEMBLE_GROUPID" val="5f6ab4e52eaee48abcfef37a"/>
  <p:tag name="KSO_WM_TAG_Front_Size" val=""/>
  <p:tag name="KSO_WM_TAG_Backgroup_Id" val=""/>
  <p:tag name="KSO_WM_TAG_Backgroup_Size" val=""/>
  <p:tag name="KSO_WM_TAG_Zoder_Position" val=""/>
</p:tagLst>
</file>

<file path=ppt/tags/tag796.xml><?xml version="1.0" encoding="utf-8"?>
<p:tagLst xmlns:p="http://schemas.openxmlformats.org/presentationml/2006/main">
  <p:tag name="KSO_WM_BEAUTIFY_FLAG" val="#wm#"/>
  <p:tag name="KSO_WM_TEMPLATE_CATEGORY" val="diagram"/>
  <p:tag name="KSO_WM_TEMPLATE_INDEX" val="20211095"/>
  <p:tag name="KSO_WM_SLIDE_LAYOUT_INFO" val="{&quot;backgroundInfo&quot;:[{&quot;bottom&quot;:0.13333333999999999,&quot;bottomAbs&quot;:false,&quot;left&quot;:0,&quot;leftAbs&quot;:false,&quot;right&quot;:0,&quot;rightAbs&quot;:false,&quot;top&quot;:0.13333333999999999,&quot;topAbs&quot;:false,&quot;type&quot;:&quot;belt&quot;}],&quot;id&quot;:&quot;2020-09-23T10:37:25&quot;,&quot;maxSize&quot;:{&quot;size1&quot;:44.476858365094223},&quot;minSize&quot;:{&quot;size1&quot;:28.876858365094222},&quot;normalSize&quot;:{&quot;size1&quot;:33.376858365094222},&quot;subLayout&quot;:[{&quot;id&quot;:&quot;2020-09-23T10:37:25&quot;,&quot;margin&quot;:{&quot;bottom&quot;:0,&quot;left&quot;:3.3870000839233398,&quot;right&quot;:3.3870000839233398,&quot;top&quot;:4.2329998016357422},&quot;type&quot;:0},{&quot;id&quot;:&quot;2020-09-23T10:37:25&quot;,&quot;margin&quot;:{&quot;bottom&quot;:4.2329998016357422,&quot;left&quot;:3.3870000839233398,&quot;right&quot;:3.3870000839233398,&quot;top&quot;:0.42300000786781311},&quot;maxSize&quot;:{&quot;size1&quot;:31.783844897523156},&quot;minSize&quot;:{&quot;size1&quot;:15.883844897523153},&quot;normalSize&quot;:{&quot;size1&quot;:15.883844897523153},&quot;subLayout&quot;:[{&quot;id&quot;:&quot;2020-09-23T10:37:25&quot;,&quot;margin&quot;:{&quot;bottom&quot;:0.046929735690355301,&quot;left&quot;:3.3870000839233398,&quot;right&quot;:3.3870000839233398,&quot;top&quot;:0.42300000786781311},&quot;type&quot;:0},{&quot;id&quot;:&quot;2020-09-23T10:37:25&quot;,&quot;margin&quot;:{&quot;bottom&quot;:4.2329998016357422,&quot;left&quot;:3.3870000839233398,&quot;right&quot;:3.3870000839233398,&quot;top&quot;:0.14886191487312317},&quot;type&quot;:0}],&quot;type&quot;:0}],&quot;type&quot;:0}"/>
  <p:tag name="KSO_WM_SLIDE_CAN_ADD_NAVIGATION" val="1"/>
  <p:tag name="KSO_WM_SLIDE_BACKGROUND" val="[&quot;belt&quot;]"/>
  <p:tag name="KSO_WM_SLIDE_RATIO" val="1.777778"/>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a53605d5daf04fe6017"/>
  <p:tag name="KSO_WM_SLIDE_ID" val="diagram2021109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55.954*132.701"/>
  <p:tag name="KSO_WM_SLIDE_POSITION" val="101.997*263.302"/>
  <p:tag name="KSO_WM_TAG_VERSION" val="1.0"/>
  <p:tag name="KSO_WM_SLIDE_LAYOUT" val="a_h"/>
  <p:tag name="KSO_WM_SLIDE_LAYOUT_CNT" val="1_1"/>
  <p:tag name="KSO_WM_CHIP_FILLPROP" val="[[{&quot;fill_id&quot;:&quot;378672c150fa4415af9b4ff8e08b5010&quot;,&quot;fill_align&quot;:&quot;lb&quot;,&quot;text_align&quot;:&quot;lb&quot;,&quot;text_direction&quot;:&quot;horizontal&quot;,&quot;chip_types&quot;:[&quot;header&quot;]},{&quot;fill_id&quot;:&quot;100d0ed1c2994f368cb46b423deb1752&quot;,&quot;fill_align&quot;:&quot;lt&quot;,&quot;text_align&quot;:&quot;lt&quot;,&quot;text_direction&quot;:&quot;horizontal&quot;,&quot;chip_types&quot;:[&quot;text&quot;]}],[{&quot;fill_id&quot;:&quot;378672c150fa4415af9b4ff8e08b5010&quot;,&quot;fill_align&quot;:&quot;cb&quot;,&quot;text_align&quot;:&quot;cb&quot;,&quot;text_direction&quot;:&quot;horizontal&quot;,&quot;chip_types&quot;:[&quot;header&quot;]},{&quot;fill_id&quot;:&quot;100d0ed1c2994f368cb46b423deb1752&quot;,&quot;fill_align&quot;:&quot;cm&quot;,&quot;text_align&quot;:&quot;lm&quot;,&quot;text_direction&quot;:&quot;horizontal&quot;,&quot;chip_types&quot;:[&quot;diagram&quot;,&quot;picture&quot;,&quot;chart&quot;,&quot;table&quot;],&quot;support_features&quot;:[&quot;collage&quot;,&quot;carousel&quot;]}]]"/>
  <p:tag name="KSO_WM_CHIP_GROUPID" val="5e6f1a53605d5daf04fe6016"/>
  <p:tag name="KSO_WM_SLIDE_BK_DARK_LIGHT" val="2"/>
  <p:tag name="KSO_WM_SLIDE_BACKGROUND_TYPE" val="belt"/>
  <p:tag name="KSO_WM_SLIDE_SUPPORT_FEATURE_TYPE" val="0"/>
  <p:tag name="KSO_WM_TEMPLATE_ASSEMBLE_XID" val="5f6ab4e52eaee48abcfef37a"/>
  <p:tag name="KSO_WM_TEMPLATE_ASSEMBLE_GROUPID" val="5f6ab4e52eaee48abcfef37a"/>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7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TABLE_SKINIDX" val="4"/>
  <p:tag name="TABLE_COLORIDX" val="a"/>
  <p:tag name="KSO_WM_UNIT_TABLE_BEAUTIFY" val="smartTable{bf2b5f77-954a-45a9-9312-625ba558feed}"/>
</p:tagLst>
</file>

<file path=ppt/tags/tag803.xml><?xml version="1.0" encoding="utf-8"?>
<p:tagLst xmlns:p="http://schemas.openxmlformats.org/presentationml/2006/main">
  <p:tag name="KSO_WM_SLIDE_BK_DARK_LIGHT" val="2"/>
  <p:tag name="KSO_WM_SLIDE_BACKGROUND_TYPE" val="general"/>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0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2714_1*a*1"/>
  <p:tag name="KSO_WM_TEMPLATE_CATEGORY" val="diagram"/>
  <p:tag name="KSO_WM_TEMPLATE_INDEX" val="2021271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337614194dd48d59ada93280e04e2e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c461c7857d3c470eaeb36b469657fcf1"/>
  <p:tag name="KSO_WM_UNIT_SUPPORT_UNIT_TYPE" val="[&quot;d&quot;]"/>
  <p:tag name="KSO_WM_UNIT_TEXT_FILL_FORE_SCHEMECOLOR_INDEX_BRIGHTNESS" val="0"/>
  <p:tag name="KSO_WM_UNIT_TEXT_FILL_FORE_SCHEMECOLOR_INDEX" val="13"/>
  <p:tag name="KSO_WM_UNIT_TEXT_FILL_TYPE" val="1"/>
  <p:tag name="KSO_WM_TEMPLATE_ASSEMBLE_XID" val="5f732fca0ff15d9a40f82b6c"/>
  <p:tag name="KSO_WM_TEMPLATE_ASSEMBLE_GROUPID" val="5f732fca0ff15d9a40f82b6c"/>
  <p:tag name="KSO_WM_TAG_Front_Size" val=""/>
  <p:tag name="KSO_WM_TAG_Backgroup_Id" val=""/>
  <p:tag name="KSO_WM_TAG_Backgroup_Size" val=""/>
  <p:tag name="KSO_WM_TAG_Zoder_Position" val=""/>
</p:tagLst>
</file>

<file path=ppt/tags/tag80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14_1*f*1"/>
  <p:tag name="KSO_WM_TEMPLATE_CATEGORY" val="diagram"/>
  <p:tag name="KSO_WM_TEMPLATE_INDEX" val="20212714"/>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8a732d38659e4225b8d313ebaf95f55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2f158b410ff445ddad3c5e179e768455"/>
  <p:tag name="KSO_WM_UNIT_SUPPORT_UNIT_TYPE" val="[&quot;d&quot;]"/>
  <p:tag name="KSO_WM_UNIT_TEXT_FILL_FORE_SCHEMECOLOR_INDEX_BRIGHTNESS" val="0.25"/>
  <p:tag name="KSO_WM_UNIT_TEXT_FILL_FORE_SCHEMECOLOR_INDEX" val="13"/>
  <p:tag name="KSO_WM_UNIT_TEXT_FILL_TYPE" val="1"/>
  <p:tag name="KSO_WM_TEMPLATE_ASSEMBLE_XID" val="5f732fca0ff15d9a40f82b6c"/>
  <p:tag name="KSO_WM_TEMPLATE_ASSEMBLE_GROUPID" val="5f732fca0ff15d9a40f82b6c"/>
  <p:tag name="KSO_WM_TAG_Front_Size" val=""/>
  <p:tag name="KSO_WM_TAG_Backgroup_Id" val=""/>
  <p:tag name="KSO_WM_TAG_Backgroup_Size" val=""/>
  <p:tag name="KSO_WM_TAG_Zoder_Position" val=""/>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714_1*i*1"/>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dc257d7ab41143a99a2b6053f377b844"/>
  <p:tag name="KSO_WM_UNIT_DECORATE_INFO" val="{&quot;DecorateInfoH&quot;:{&quot;IsAbs&quot;:true},&quot;DecorateInfoW&quot;:{&quot;IsAbs&quot;:false},&quot;DecorateInfoX&quot;:{&quot;IsAbs&quot;:true,&quot;Pos&quot;:1},&quot;DecorateInfoY&quot;:{&quot;IsAbs&quot;:true,&quot;Pos&quot;:2},&quot;ReferentInfo&quot;:{&quot;Id&quot;:&quot;4337614194dd48d59ada93280e04e2ef&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5f732fca0ff15d9a40f82b6c"/>
  <p:tag name="KSO_WM_TEMPLATE_ASSEMBLE_GROUPID" val="5f732fca0ff15d9a40f82b6c"/>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14_1*i*2"/>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3bb3a93ed7cc4caf9b88c010a2b2597c"/>
  <p:tag name="KSO_WM_UNIT_DECORATE_INFO" val="{&quot;DecorateInfoH&quot;:{&quot;IsAbs&quot;:true},&quot;DecorateInfoW&quot;:{&quot;IsAbs&quot;:false},&quot;DecorateInfoX&quot;:{&quot;IsAbs&quot;:true,&quot;Pos&quot;:1},&quot;DecorateInfoY&quot;:{&quot;IsAbs&quot;:true,&quot;Pos&quot;:0},&quot;ReferentInfo&quot;:{&quot;Id&quot;:&quot;4337614194dd48d59ada93280e04e2ef&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5f732fca0ff15d9a40f82b6c"/>
  <p:tag name="KSO_WM_TEMPLATE_ASSEMBLE_GROUPID" val="5f732fca0ff15d9a40f82b6c"/>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714_1*i*3"/>
  <p:tag name="KSO_WM_TEMPLATE_CATEGORY" val="diagram"/>
  <p:tag name="KSO_WM_TEMPLATE_INDEX" val="20212714"/>
  <p:tag name="KSO_WM_UNIT_LAYERLEVEL" val="1"/>
  <p:tag name="KSO_WM_TAG_VERSION" val="1.0"/>
  <p:tag name="KSO_WM_BEAUTIFY_FLAG" val="#wm#"/>
  <p:tag name="KSO_WM_UNIT_BLOCK" val="0"/>
  <p:tag name="KSO_WM_UNIT_SM_LIMIT_TYPE" val="3"/>
  <p:tag name="KSO_WM_UNIT_DEC_AREA_ID" val="39af434a80db4719a2adcdc8ef750d6f"/>
  <p:tag name="KSO_WM_UNIT_DECORATE_INFO" val="{&quot;DecorateInfoH&quot;:{&quot;IsAbs&quot;:true},&quot;DecorateInfoW&quot;:{&quot;IsAbs&quot;:false},&quot;DecorateInfoX&quot;:{&quot;IsAbs&quot;:true,&quot;Pos&quot;:1},&quot;DecorateInfoY&quot;:{&quot;IsAbs&quot;:true,&quot;Pos&quot;:0},&quot;ReferentInfo&quot;:{&quot;Id&quot;:&quot;4337614194dd48d59ada93280e04e2ef&quot;,&quot;X&quot;:{&quot;Pos&quot;:1},&quot;Y&quot;:{&quot;Pos&quot;:2}},&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54"/>
  <p:tag name="KSO_WM_TEMPLATE_ASSEMBLE_XID" val="5f732fca0ff15d9a40f82b6c"/>
  <p:tag name="KSO_WM_TEMPLATE_ASSEMBLE_GROUPID" val="5f732fca0ff15d9a40f82b6c"/>
</p:tagLst>
</file>

<file path=ppt/tags/tag811.xml><?xml version="1.0" encoding="utf-8"?>
<p:tagLst xmlns:p="http://schemas.openxmlformats.org/presentationml/2006/main">
  <p:tag name="KSO_WM_SLIDE_ID" val="diagram20212714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714"/>
  <p:tag name="KSO_WM_SLIDE_LAYOUT" val="a_f"/>
  <p:tag name="KSO_WM_SLIDE_LAYOUT_CNT" val="1_1"/>
  <p:tag name="KSO_WM_SLIDE_TYPE" val="text"/>
  <p:tag name="KSO_WM_SLIDE_SUBTYPE" val="pureTxt"/>
  <p:tag name="KSO_WM_SLIDE_SIZE" val="840*539"/>
  <p:tag name="KSO_WM_SLIDE_POSITION" val="72*0"/>
  <p:tag name="KSO_WM_SLIDE_LAYOUT_INFO" val="{&quot;backgroundInfo&quot;:[{&quot;bottom&quot;:0,&quot;bottomAbs&quot;:false,&quot;left&quot;:0,&quot;leftAbs&quot;:false,&quot;right&quot;:0,&quot;rightAbs&quot;:false,&quot;top&quot;:0,&quot;topAbs&quot;:false,&quot;type&quot;:&quot;general&quot;}],&quot;direction&quot;:1,&quot;id&quot;:&quot;2020-09-29T21:00:14&quot;,&quot;maxSize&quot;:{&quot;size1&quot;:32.5},&quot;minSize&quot;:{&quot;size1&quot;:27.600000000000001},&quot;normalSize&quot;:{&quot;size1&quot;:32.5},&quot;subLayout&quot;:[{&quot;id&quot;:&quot;2020-09-29T21:00:14&quot;,&quot;margin&quot;:{&quot;bottom&quot;:8.0430002212524414,&quot;left&quot;:2.5399999618530273,&quot;right&quot;:0.026000002399086952,&quot;top&quot;:5.5029997825622559},&quot;type&quot;:0},{&quot;id&quot;:&quot;2020-09-29T21:00:14&quot;,&quot;margin&quot;:{&quot;bottom&quot;:1.6929999589920044,&quot;left&quot;:1.6670000553131104,&quot;right&quot;:1.6929999589920044,&quot;top&quot;:1.6929999589920044},&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CHIP_FILLPROP" val="[[{&quot;text_align&quot;:&quot;cm&quot;,&quot;text_direction&quot;:&quot;horizontal&quot;,&quot;support_big_font&quot;:false,&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fill_id&quot;:&quot;3e9e6b7343cb4479804798c20b3c2800&quot;,&quot;fill_align&quot;:&quot;cm&quot;,&quot;chip_types&quot;:[&quot;text&quot;,&quot;picture&quot;]}],[{&quot;text_align&quot;:&quot;cm&quot;,&quot;text_direction&quot;:&quot;horizontal&quot;,&quot;support_big_font&quot;:false,&quot;fill_id&quot;:&quot;df5c712fc297497380a16f2214b4abb2&quot;,&quot;fill_align&quot;:&quot;cm&quot;,&quot;chip_types&quot;:[&quot;header&quot;]},{&quot;text_align&quot;:&quot;lm&quot;,&quot;text_direction&quot;:&quot;horizontal&quot;,&quot;support_big_font&quot;:false,&quot;fill_id&quot;:&quot;3e9e6b7343cb4479804798c20b3c2800&quot;,&quot;fill_align&quot;:&quot;cm&quot;,&quot;chip_types&quot;:[&quot;diagram&quot;,&quot;chart&quot;,&quot;table&quot;,&quot;video&quot;]}]]"/>
  <p:tag name="KSO_WM_CHIP_DECFILLPROP" val="[]"/>
  <p:tag name="KSO_WM_CHIP_GROUPID" val="5f71a5bf747e3ea6e293b57c"/>
  <p:tag name="KSO_WM_SLIDE_BK_DARK_LIGHT" val="2"/>
  <p:tag name="KSO_WM_SLIDE_BACKGROUND_TYPE" val="general"/>
  <p:tag name="KSO_WM_SLIDE_SUPPORT_FEATURE_TYPE" val="0"/>
  <p:tag name="KSO_WM_TEMPLATE_ASSEMBLE_XID" val="5f732fca0ff15d9a40f82b6c"/>
  <p:tag name="KSO_WM_TEMPLATE_ASSEMBLE_GROUPID" val="5f732fca0ff15d9a40f82b6c"/>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TEXT_FORE_SCHEMECOLOR_INDEX_BRIGHTNESS" val="-0.35"/>
  <p:tag name="KSO_WM_UNIT_TEXT_FORE_SCHEMECOLOR_INDEX" val="14"/>
  <p:tag name="KSO_WM_UNIT_TEXT_LINE_FILL_TYPE" val="2"/>
</p:tagLst>
</file>

<file path=ppt/tags/tag813.xml><?xml version="1.0" encoding="utf-8"?>
<p:tagLst xmlns:p="http://schemas.openxmlformats.org/presentationml/2006/main">
  <p:tag name="KSO_WM_UNIT_TYPE" val="i"/>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2.xml><?xml version="1.0" encoding="utf-8"?>
<p:tagLst xmlns:p="http://schemas.openxmlformats.org/presentationml/2006/main">
  <p:tag name="KSO_WM_UNIT_TYPE" val="i"/>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832.xml><?xml version="1.0" encoding="utf-8"?>
<p:tagLst xmlns:p="http://schemas.openxmlformats.org/presentationml/2006/main">
  <p:tag name="KSO_WM_UNIT_TYPE" val="i"/>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844.xml><?xml version="1.0" encoding="utf-8"?>
<p:tagLst xmlns:p="http://schemas.openxmlformats.org/presentationml/2006/main">
  <p:tag name="KSO_WM_UNIT_TYPE" val="i"/>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Lst>
</file>

<file path=ppt/tags/tag854.xml><?xml version="1.0" encoding="utf-8"?>
<p:tagLst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8140_1*a*1"/>
  <p:tag name="KSO_WM_TEMPLATE_CATEGORY" val="diagram"/>
  <p:tag name="KSO_WM_TEMPLATE_INDEX" val="2020814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eacd21612c04d65aab80792dc39222d"/>
  <p:tag name="KSO_WM_ASSEMBLE_CHIP_INDEX" val="86ea8866cde84b84a0752899358ea260"/>
  <p:tag name="KSO_WM_UNIT_TEXT_FILL_FORE_SCHEMECOLOR_INDEX_BRIGHTNESS" val="0"/>
  <p:tag name="KSO_WM_UNIT_TEXT_FILL_FORE_SCHEMECOLOR_INDEX" val="13"/>
  <p:tag name="KSO_WM_UNIT_TEXT_FILL_TYPE" val="1"/>
  <p:tag name="KSO_WM_TEMPLATE_ASSEMBLE_XID" val="5eef3593a758c1ec0b70949f"/>
  <p:tag name="KSO_WM_TEMPLATE_ASSEMBLE_GROUPID" val="5eef3593a758c1ec0b70949f"/>
  <p:tag name="KSO_WM_TAG_Front_Size" val=""/>
  <p:tag name="KSO_WM_TAG_Backgroup_Id" val=""/>
  <p:tag name="KSO_WM_TAG_Backgroup_Size" val=""/>
  <p:tag name="KSO_WM_TAG_Zoder_Position" val=""/>
  <p:tag name="KSO_WM_UNIT_SMARTLAYOUT_COMPRESS_INFO" val="{&#10;    &quot;id&quot;: &quot;2020-06-21T18:25:26&quot;,&#10;    &quot;max&quot;: 0.0071655405600239419,&#10;    &quot;parentMax&quot;: {&#10;        &quot;max&quot;: 0.77811004999115596&#10;    },&#10;    &quot;topChanged&quot;: 0.0071655405600239419&#10;}&#10;"/>
</p:tagLst>
</file>

<file path=ppt/tags/tag855.xml><?xml version="1.0" encoding="utf-8"?>
<p:tagLst xmlns:p="http://schemas.openxmlformats.org/presentationml/2006/main">
  <p:tag name="KSO_WM_UNIT_VALUE" val="719*2707"/>
  <p:tag name="KSO_WM_UNIT_HIGHLIGHT" val="0"/>
  <p:tag name="KSO_WM_UNIT_COMPATIBLE" val="0"/>
  <p:tag name="KSO_WM_UNIT_DIAGRAM_ISNUMVISUAL" val="0"/>
  <p:tag name="KSO_WM_UNIT_DIAGRAM_ISREFERUNIT" val="0"/>
  <p:tag name="KSO_WM_UNIT_TYPE" val="d"/>
  <p:tag name="KSO_WM_UNIT_INDEX" val="1"/>
  <p:tag name="KSO_WM_UNIT_ID" val="diagram20208140_1*d*1"/>
  <p:tag name="KSO_WM_TEMPLATE_CATEGORY" val="diagram"/>
  <p:tag name="KSO_WM_TEMPLATE_INDEX" val="20208140"/>
  <p:tag name="KSO_WM_UNIT_LAYERLEVEL" val="1"/>
  <p:tag name="KSO_WM_TAG_VERSION" val="1.0"/>
  <p:tag name="KSO_WM_BEAUTIFY_FLAG" val="#wm#"/>
  <p:tag name="KSO_WM_CHIP_GROUPID" val="5e7310da9a230a26b9e88a19"/>
  <p:tag name="KSO_WM_CHIP_XID" val="5e7310da9a230a26b9e88a1a"/>
  <p:tag name="KSO_WM_UNIT_DEC_AREA_ID" val="d0b3c3f780b24c2a805dcb92c2c4b0e4"/>
  <p:tag name="KSO_WM_ASSEMBLE_CHIP_INDEX" val="6b2ba967df9444de82b83d6599a2ea24"/>
  <p:tag name="KSO_WM_UNIT_PLACING_PICTURE" val="6b2ba967df9444de82b83d6599a2ea24"/>
  <p:tag name="KSO_WM_UNIT_SUPPORT_UNIT_TYPE" val="[&quot;l&quot;,&quot;m&quot;,&quot;n&quot;,&quot;o&quot;,&quot;p&quot;,&quot;q&quot;,&quot;r&quot;,&quot;δ&quot;,&quot;η&quot;,&quot;α&quot;,&quot;β&quot;,&quot;θ&quot;]"/>
  <p:tag name="KSO_WM_TEMPLATE_ASSEMBLE_XID" val="5eef3593a758c1ec0b70949f"/>
  <p:tag name="KSO_WM_TEMPLATE_ASSEMBLE_GROUPID" val="5eef3593a758c1ec0b70949f"/>
  <p:tag name="KSO_WM_UNIT_PICTURE_CLIP_FLAG" val="0"/>
  <p:tag name="KSO_WM_TAG_Front_Size" val=""/>
  <p:tag name="KSO_WM_TAG_Backgroup_Id" val=""/>
  <p:tag name="KSO_WM_TAG_Backgroup_Size" val=""/>
  <p:tag name="KSO_WM_TAG_Zoder_Position" val=""/>
</p:tagLst>
</file>

<file path=ppt/tags/tag8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140_1*f*1"/>
  <p:tag name="KSO_WM_TEMPLATE_CATEGORY" val="diagram"/>
  <p:tag name="KSO_WM_TEMPLATE_INDEX" val="20208140"/>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88161450bd6443258e60388d1df06958"/>
  <p:tag name="KSO_WM_ASSEMBLE_CHIP_INDEX" val="2e44d386d2614ce5b135403179d6f114"/>
  <p:tag name="KSO_WM_UNIT_TEXT_FILL_FORE_SCHEMECOLOR_INDEX_BRIGHTNESS" val="0.25"/>
  <p:tag name="KSO_WM_UNIT_TEXT_FILL_FORE_SCHEMECOLOR_INDEX" val="13"/>
  <p:tag name="KSO_WM_UNIT_TEXT_FILL_TYPE" val="1"/>
  <p:tag name="KSO_WM_TEMPLATE_ASSEMBLE_XID" val="5eef3593a758c1ec0b70949f"/>
  <p:tag name="KSO_WM_TEMPLATE_ASSEMBLE_GROUPID" val="5eef3593a758c1ec0b70949f"/>
  <p:tag name="KSO_WM_TAG_Front_Size" val=""/>
  <p:tag name="KSO_WM_TAG_Backgroup_Id" val=""/>
  <p:tag name="KSO_WM_TAG_Backgroup_Size" val=""/>
  <p:tag name="KSO_WM_TAG_Zoder_Position" val=""/>
</p:tagLst>
</file>

<file path=ppt/tags/tag857.xml><?xml version="1.0" encoding="utf-8"?>
<p:tagLst xmlns:p="http://schemas.openxmlformats.org/presentationml/2006/main">
  <p:tag name="KSO_WM_SLIDE_ID" val="diagram2020814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68*444"/>
  <p:tag name="KSO_WM_SLIDE_POSITION" val="96*48"/>
  <p:tag name="KSO_WM_TAG_VERSION" val="1.0"/>
  <p:tag name="KSO_WM_BEAUTIFY_FLAG" val="#wm#"/>
  <p:tag name="KSO_WM_TEMPLATE_CATEGORY" val="diagram"/>
  <p:tag name="KSO_WM_TEMPLATE_INDEX" val="2020814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21T18:25:26&quot;,&quot;maxSize&quot;:{&quot;size1&quot;:31.100416738869349},&quot;minSize&quot;:{&quot;size1&quot;:17.800416738869348},&quot;normalSize&quot;:{&quot;size1&quot;:20.672317442571416},&quot;subLayout&quot;:[{&quot;id&quot;:&quot;2020-06-21T18:25:26&quot;,&quot;margin&quot;:{&quot;bottom&quot;:0,&quot;left&quot;:3.3870000839233398,&quot;right&quot;:3.3870000839233398,&quot;top&quot;:1.6929999589920044},&quot;type&quot;:0},{&quot;id&quot;:&quot;2020-06-21T18:25:26&quot;,&quot;maxSize&quot;:{&quot;size1&quot;:61.500524385995909},&quot;minSize&quot;:{&quot;size1&quot;:6.5005243859959094},&quot;normalSize&quot;:{&quot;size1&quot;:58.315477267173002},&quot;subLayout&quot;:[{&quot;id&quot;:&quot;2020-06-21T18:25:26&quot;,&quot;margin&quot;:{&quot;bottom&quot;:0,&quot;left&quot;:3.3870000839233398,&quot;right&quot;:3.3870000839233398,&quot;top&quot;:0.84700000286102295},&quot;type&quot;:0},{&quot;id&quot;:&quot;2020-06-21T18:25:26&quot;,&quot;margin&quot;:{&quot;bottom&quot;:1.6929999589920044,&quot;left&quot;:3.3870000839233398,&quot;right&quot;:3.3870000839233398,&quot;top&quot;:0.84700000286102295},&quot;type&quot;:0}],&quot;type&quot;:0}],&quot;type&quot;:0}"/>
  <p:tag name="KSO_WM_SLIDE_BACKGROUND" val="[&quot;general&quot;,&quot;frame&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a3b9af3d251f41259a3c801e7e4603f1&quot;,&quot;fill_align&quot;:&quot;cb&quot;,&quot;text_align&quot;:&quot;cb&quot;,&quot;text_direction&quot;:&quot;horizontal&quot;,&quot;chip_types&quot;:[&quot;header&quot;]},{&quot;fill_id&quot;:&quot;cf13ec69777f42b89ba3bf7d9000e591&quot;,&quot;fill_align&quot;:&quot;cm&quot;,&quot;text_align&quot;:&quot;lt&quot;,&quot;text_direction&quot;:&quot;horizontal&quot;,&quot;chip_types&quot;:[&quot;diagram&quot;,&quot;pictext&quot;,&quot;picture&quot;,&quot;chart&quot;,&quot;table&quot;,&quot;video&quot;],&quot;support_features&quot;:[&quot;collage&quot;,&quot;carousel&quot;]},{&quot;fill_id&quot;:&quot;8c1fece11dfa4b24a4d955f792f0a0a6&quot;,&quot;fill_align&quot;:&quot;cm&quot;,&quot;text_align&quot;:&quot;lt&quot;,&quot;text_direction&quot;:&quot;horizontal&quot;,&quot;chip_types&quot;:[&quot;text&quot;]}],[{&quot;fill_id&quot;:&quot;a3b9af3d251f41259a3c801e7e4603f1&quot;,&quot;fill_align&quot;:&quot;lb&quot;,&quot;text_align&quot;:&quot;lb&quot;,&quot;text_direction&quot;:&quot;horizontal&quot;,&quot;chip_types&quot;:[&quot;header&quot;]},{&quot;fill_id&quot;:&quot;cf13ec69777f42b89ba3bf7d9000e591&quot;,&quot;fill_align&quot;:&quot;lt&quot;,&quot;text_align&quot;:&quot;lt&quot;,&quot;text_direction&quot;:&quot;horizontal&quot;,&quot;chip_types&quot;:[&quot;diagram&quot;,&quot;pictext&quot;,&quot;picture&quot;,&quot;chart&quot;,&quot;table&quot;,&quot;video&quot;],&quot;support_features&quot;:[&quot;collage&quot;,&quot;carousel&quot;]},{&quot;fill_id&quot;:&quot;8c1fece11dfa4b24a4d955f792f0a0a6&quot;,&quot;fill_align&quot;:&quot;lt&quot;,&quot;text_align&quot;:&quot;lt&quot;,&quot;text_direction&quot;:&quot;horizontal&quot;,&quot;chip_types&quot;:[&quot;text&quot;]}],[{&quot;fill_id&quot;:&quot;a3b9af3d251f41259a3c801e7e4603f1&quot;,&quot;fill_align&quot;:&quot;cb&quot;,&quot;text_align&quot;:&quot;cb&quot;,&quot;text_direction&quot;:&quot;horizontal&quot;,&quot;chip_types&quot;:[&quot;header&quot;]},{&quot;fill_id&quot;:&quot;cf13ec69777f42b89ba3bf7d9000e591&quot;,&quot;fill_align&quot;:&quot;cm&quot;,&quot;text_align&quot;:&quot;lt&quot;,&quot;text_direction&quot;:&quot;horizontal&quot;,&quot;chip_types&quot;:[&quot;text&quot;]},{&quot;fill_id&quot;:&quot;8c1fece11dfa4b24a4d955f792f0a0a6&quot;,&quot;fill_align&quot;:&quot;cm&quot;,&quot;text_align&quot;:&quot;lt&quot;,&quot;text_direction&quot;:&quot;horizontal&quot;,&quot;chip_types&quot;:[&quot;diagram&quot;,&quot;pictext&quot;,&quot;picture&quot;,&quot;chart&quot;,&quot;table&quot;,&quot;video&quot;],&quot;support_features&quot;:[&quot;collage&quot;,&quot;carousel&quot;]}],[{&quot;fill_id&quot;:&quot;a3b9af3d251f41259a3c801e7e4603f1&quot;,&quot;fill_align&quot;:&quot;lb&quot;,&quot;text_align&quot;:&quot;lb&quot;,&quot;text_direction&quot;:&quot;horizontal&quot;,&quot;chip_types&quot;:[&quot;header&quot;]},{&quot;fill_id&quot;:&quot;cf13ec69777f42b89ba3bf7d9000e591&quot;,&quot;fill_align&quot;:&quot;lt&quot;,&quot;text_align&quot;:&quot;lt&quot;,&quot;text_direction&quot;:&quot;horizontal&quot;,&quot;chip_types&quot;:[&quot;text&quot;]},{&quot;fill_id&quot;:&quot;8c1fece11dfa4b24a4d955f792f0a0a6&quot;,&quot;fill_align&quot;:&quot;lt&quot;,&quot;text_align&quot;:&quot;lt&quot;,&quot;text_direction&quot;:&quot;horizontal&quot;,&quot;chip_types&quot;:[&quot;diagram&quot;,&quot;pictext&quot;,&quot;picture&quot;,&quot;chart&quot;,&quot;table&quot;,&quot;video&quot;],&quot;support_features&quot;:[&quot;collage&quot;,&quot;carousel&quot;]}]]"/>
  <p:tag name="KSO_WM_CHIP_XID" val="5eed822ea758c1ec0b7092e4"/>
  <p:tag name="KSO_WM_CHIP_GROUPID" val="5eed822ea758c1ec0b7092e3"/>
  <p:tag name="KSO_WM_SLIDE_BK_DARK_LIGHT" val="2"/>
  <p:tag name="KSO_WM_SLIDE_BACKGROUND_TYPE" val="frame"/>
  <p:tag name="KSO_WM_SLIDE_SUPPORT_FEATURE_TYPE" val="3"/>
  <p:tag name="KSO_WM_TEMPLATE_ASSEMBLE_XID" val="5eef3593a758c1ec0b70949f"/>
  <p:tag name="KSO_WM_TEMPLATE_ASSEMBLE_GROUPID" val="5eef3593a758c1ec0b70949f"/>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860.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9298_1*a*1"/>
  <p:tag name="KSO_WM_TEMPLATE_CATEGORY" val="diagram"/>
  <p:tag name="KSO_WM_TEMPLATE_INDEX" val="2020929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309a0021a3d4f4797b3fb82831c46d5"/>
  <p:tag name="KSO_WM_ASSEMBLE_CHIP_INDEX" val="7bdbb01ade094366a84a315a1d4799b5"/>
  <p:tag name="KSO_WM_UNIT_TEXT_FILL_FORE_SCHEMECOLOR_INDEX_BRIGHTNESS" val="0"/>
  <p:tag name="KSO_WM_UNIT_TEXT_FILL_FORE_SCHEMECOLOR_INDEX" val="13"/>
  <p:tag name="KSO_WM_UNIT_TEXT_FILL_TYPE" val="1"/>
  <p:tag name="KSO_WM_TEMPLATE_ASSEMBLE_XID" val="5f1502908050c250ba65d283"/>
  <p:tag name="KSO_WM_TEMPLATE_ASSEMBLE_GROUPID" val="5f1502908050c250ba65d283"/>
  <p:tag name="KSO_WM_TAG_Front_Size" val=""/>
  <p:tag name="KSO_WM_TAG_Backgroup_Id" val=""/>
  <p:tag name="KSO_WM_TAG_Backgroup_Size" val=""/>
  <p:tag name="KSO_WM_TAG_Zoder_Position" val=""/>
</p:tagLst>
</file>

<file path=ppt/tags/tag861.xml><?xml version="1.0" encoding="utf-8"?>
<p:tagLst xmlns:p="http://schemas.openxmlformats.org/presentationml/2006/main">
  <p:tag name="KSO_WM_UNIT_VALUE" val="888*3046"/>
  <p:tag name="KSO_WM_UNIT_HIGHLIGHT" val="0"/>
  <p:tag name="KSO_WM_UNIT_COMPATIBLE" val="0"/>
  <p:tag name="KSO_WM_UNIT_DIAGRAM_ISNUMVISUAL" val="0"/>
  <p:tag name="KSO_WM_UNIT_DIAGRAM_ISREFERUNIT" val="0"/>
  <p:tag name="KSO_WM_UNIT_TYPE" val="d"/>
  <p:tag name="KSO_WM_UNIT_INDEX" val="1"/>
  <p:tag name="KSO_WM_UNIT_ID" val="diagram20209298_1*d*1"/>
  <p:tag name="KSO_WM_TEMPLATE_CATEGORY" val="diagram"/>
  <p:tag name="KSO_WM_TEMPLATE_INDEX" val="20209298"/>
  <p:tag name="KSO_WM_UNIT_LAYERLEVEL" val="1"/>
  <p:tag name="KSO_WM_TAG_VERSION" val="1.0"/>
  <p:tag name="KSO_WM_BEAUTIFY_FLAG" val="#wm#"/>
  <p:tag name="KSO_WM_CHIP_GROUPID" val="5e7310da9a230a26b9e88a19"/>
  <p:tag name="KSO_WM_CHIP_XID" val="5e7310da9a230a26b9e88a1a"/>
  <p:tag name="KSO_WM_UNIT_DEC_AREA_ID" val="269bf6f07acd4d3e84a58ba897f99c42"/>
  <p:tag name="KSO_WM_ASSEMBLE_CHIP_INDEX" val="b7b5fe5856584c4ba2486195ec504fda"/>
  <p:tag name="KSO_WM_UNIT_PLACING_PICTURE" val="b7b5fe5856584c4ba2486195ec504fda"/>
  <p:tag name="KSO_WM_UNIT_SUPPORT_UNIT_TYPE" val="[&quot;l&quot;,&quot;m&quot;,&quot;n&quot;,&quot;o&quot;,&quot;p&quot;,&quot;q&quot;,&quot;r&quot;,&quot;δ&quot;,&quot;ε&quot;,&quot;ζ&quot;,&quot;η&quot;,&quot;d&quot;,&quot;α&quot;,&quot;β&quot;]"/>
  <p:tag name="KSO_WM_TEMPLATE_ASSEMBLE_XID" val="5f1502908050c250ba65d283"/>
  <p:tag name="KSO_WM_TEMPLATE_ASSEMBLE_GROUPID" val="5f1502908050c250ba65d283"/>
  <p:tag name="KSO_WM_UNIT_PICTURE_CLIP_FLAG" val="0"/>
  <p:tag name="KSO_WM_TAG_Front_Size" val=""/>
  <p:tag name="KSO_WM_TAG_Backgroup_Id" val=""/>
  <p:tag name="KSO_WM_TAG_Backgroup_Size" val=""/>
  <p:tag name="KSO_WM_TAG_Zoder_Position" val=""/>
</p:tagLst>
</file>

<file path=ppt/tags/tag8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298_1*f*1"/>
  <p:tag name="KSO_WM_TEMPLATE_CATEGORY" val="diagram"/>
  <p:tag name="KSO_WM_TEMPLATE_INDEX" val="2020929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59d671dabaf4456db4bb8c73e6a16cab"/>
  <p:tag name="KSO_WM_ASSEMBLE_CHIP_INDEX" val="f1bddc8a5f04435eaf4c3a227f7c32f2"/>
  <p:tag name="KSO_WM_UNIT_TEXT_FILL_FORE_SCHEMECOLOR_INDEX_BRIGHTNESS" val="0.25"/>
  <p:tag name="KSO_WM_UNIT_TEXT_FILL_FORE_SCHEMECOLOR_INDEX" val="13"/>
  <p:tag name="KSO_WM_UNIT_TEXT_FILL_TYPE" val="1"/>
  <p:tag name="KSO_WM_TEMPLATE_ASSEMBLE_XID" val="5f1502908050c250ba65d283"/>
  <p:tag name="KSO_WM_TEMPLATE_ASSEMBLE_GROUPID" val="5f1502908050c250ba65d283"/>
  <p:tag name="KSO_WM_TAG_Front_Size" val=""/>
  <p:tag name="KSO_WM_TAG_Backgroup_Id" val=""/>
  <p:tag name="KSO_WM_TAG_Backgroup_Size" val=""/>
  <p:tag name="KSO_WM_TAG_Zoder_Position" val=""/>
</p:tagLst>
</file>

<file path=ppt/tags/tag863.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7-20T10:33:52&quot;,&quot;maxSize&quot;:{&quot;size1&quot;:28.899999999999999},&quot;minSize&quot;:{&quot;size1&quot;:20.100000000000001},&quot;normalSize&quot;:{&quot;size1&quot;:20.100000000000001},&quot;subLayout&quot;:[{&quot;id&quot;:&quot;2020-07-20T10:33:52&quot;,&quot;margin&quot;:{&quot;bottom&quot;:0.026000002399086952,&quot;left&quot;:1.6929999589920044,&quot;right&quot;:1.6929999589920044,&quot;top&quot;:1.6929999589920044},&quot;type&quot;:0},{&quot;id&quot;:&quot;2020-07-20T10:33:52&quot;,&quot;maxSize&quot;:{&quot;size1&quot;:64},&quot;minSize&quot;:{&quot;size1&quot;:55.700000000000003},&quot;normalSize&quot;:{&quot;size1&quot;:64},&quot;subLayout&quot;:[{&quot;id&quot;:&quot;2020-07-20T10:33:52&quot;,&quot;margin&quot;:{&quot;bottom&quot;:0,&quot;left&quot;:1.6929999589920044,&quot;right&quot;:1.6929999589920044,&quot;top&quot;:0.84700000286102295},&quot;type&quot;:0},{&quot;id&quot;:&quot;2020-07-20T10:33:52&quot;,&quot;margin&quot;:{&quot;bottom&quot;:1.6929999589920044,&quot;left&quot;:1.6929999589920044,&quot;right&quot;:1.6929999589920044,&quot;top&quot;:0.84700000286102295},&quot;type&quot;:0}],&quot;type&quot;:0}],&quot;type&quot;:0}"/>
  <p:tag name="KSO_WM_SLIDE_BACKGROUND" val="[&quot;general&quot;]"/>
  <p:tag name="KSO_WM_SLIDE_RATIO" val="1.777778"/>
  <p:tag name="KSO_WM_SLIDE_ID" val="diagram2020929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09298"/>
  <p:tag name="KSO_WM_SLIDE_LAYOUT" val="a_d_f"/>
  <p:tag name="KSO_WM_SLIDE_LAYOUT_CNT" val="1_1_1"/>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76f6bb3d2a5d4aca869feba60bbefc89&quot;,&quot;fill_align&quot;:&quot;lm&quot;,&quot;text_align&quot;:&quot;lm&quot;,&quot;text_direction&quot;:&quot;horizontal&quot;,&quot;chip_types&quot;:[&quot;header&quot;]},{&quot;fill_id&quot;:&quot;be2d3345ec1542088e75c56e35c893cf&quot;,&quot;fill_align&quot;:&quot;lm&quot;,&quot;text_align&quot;:&quot;lm&quot;,&quot;text_direction&quot;:&quot;horizontal&quot;,&quot;chip_types&quot;:[&quot;diagram&quot;,&quot;pictext&quot;,&quot;picture&quot;,&quot;chart&quot;,&quot;table&quot;],&quot;support_features&quot;:[&quot;collage&quot;,&quot;carousel&quot;,&quot;creativecrop&quot;]},{&quot;fill_id&quot;:&quot;4328e7bc7e9748b5971bd5a5d33474e8&quot;,&quot;fill_align&quot;:&quot;lm&quot;,&quot;text_align&quot;:&quot;lm&quot;,&quot;text_direction&quot;:&quot;horizontal&quot;,&quot;chip_types&quot;:[&quot;text&quot;]}]]"/>
  <p:tag name="KSO_WM_CHIP_XID" val="5f0e63ec8050c250ba65b1ac"/>
  <p:tag name="KSO_WM_CHIP_GROUPID" val="5f0e63ec8050c250ba65b1ab"/>
  <p:tag name="KSO_WM_SLIDE_BK_DARK_LIGHT" val="2"/>
  <p:tag name="KSO_WM_SLIDE_BACKGROUND_TYPE" val="general"/>
  <p:tag name="KSO_WM_SLIDE_SUPPORT_FEATURE_TYPE" val="7"/>
  <p:tag name="KSO_WM_TEMPLATE_ASSEMBLE_XID" val="5f1502908050c250ba65d283"/>
  <p:tag name="KSO_WM_TEMPLATE_ASSEMBLE_GROUPID" val="5f1502908050c250ba65d283"/>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66.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2497_1*a*1"/>
  <p:tag name="KSO_WM_TEMPLATE_CATEGORY" val="diagram"/>
  <p:tag name="KSO_WM_TEMPLATE_INDEX" val="2021249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5a48c368eb4d728da8a24680956b04"/>
  <p:tag name="KSO_WM_UNIT_DECORATE_INFO" val=""/>
  <p:tag name="KSO_WM_UNIT_SM_LIMIT_TYPE" val=""/>
  <p:tag name="KSO_WM_CHIP_FILLAREA_FILL_RULE" val="{&quot;fill_align&quot;:&quot;cm&quot;,&quot;fill_mode&quot;:&quot;full&quot;,&quot;sacle_strategy&quot;:&quot;smart&quot;}"/>
  <p:tag name="KSO_WM_ASSEMBLE_CHIP_INDEX" val="9f14804255c64d759cdf051fcb8acc22"/>
  <p:tag name="KSO_WM_UNIT_TEXT_FILL_FORE_SCHEMECOLOR_INDEX_BRIGHTNESS" val="0"/>
  <p:tag name="KSO_WM_UNIT_TEXT_FILL_FORE_SCHEMECOLOR_INDEX" val="13"/>
  <p:tag name="KSO_WM_UNIT_TEXT_FILL_TYPE" val="1"/>
  <p:tag name="KSO_WM_TEMPLATE_ASSEMBLE_XID" val="5f730f010ff15d9a40f756ca"/>
  <p:tag name="KSO_WM_TEMPLATE_ASSEMBLE_GROUPID" val="5f730f010ff15d9a40f756ca"/>
  <p:tag name="KSO_WM_TAG_Front_Size" val=""/>
  <p:tag name="KSO_WM_TAG_Backgroup_Id" val=""/>
  <p:tag name="KSO_WM_TAG_Backgroup_Size" val=""/>
  <p:tag name="KSO_WM_TAG_Zoder_Position" val=""/>
</p:tagLst>
</file>

<file path=ppt/tags/tag867.xml><?xml version="1.0" encoding="utf-8"?>
<p:tagLst xmlns:p="http://schemas.openxmlformats.org/presentationml/2006/main">
  <p:tag name="KSO_WM_UNIT_VALUE" val="888*3046"/>
  <p:tag name="KSO_WM_UNIT_HIGHLIGHT" val="0"/>
  <p:tag name="KSO_WM_UNIT_COMPATIBLE" val="0"/>
  <p:tag name="KSO_WM_UNIT_DIAGRAM_ISNUMVISUAL" val="0"/>
  <p:tag name="KSO_WM_UNIT_DIAGRAM_ISREFERUNIT" val="0"/>
  <p:tag name="KSO_WM_UNIT_TYPE" val="d"/>
  <p:tag name="KSO_WM_UNIT_INDEX" val="1"/>
  <p:tag name="KSO_WM_UNIT_ID" val="diagram20212497_1*d*1"/>
  <p:tag name="KSO_WM_TEMPLATE_CATEGORY" val="diagram"/>
  <p:tag name="KSO_WM_TEMPLATE_INDEX" val="20212497"/>
  <p:tag name="KSO_WM_UNIT_LAYERLEVEL" val="1"/>
  <p:tag name="KSO_WM_TAG_VERSION" val="1.0"/>
  <p:tag name="KSO_WM_BEAUTIFY_FLAG" val="#wm#"/>
  <p:tag name="KSO_WM_CHIP_GROUPID" val="5e7310da9a230a26b9e88a19"/>
  <p:tag name="KSO_WM_CHIP_XID" val="5e7310da9a230a26b9e88a1a"/>
  <p:tag name="KSO_WM_UNIT_DEC_AREA_ID" val="70f16bd470d44d64ae8e1462b9959361"/>
  <p:tag name="KSO_WM_UNIT_DECORATE_INFO" val=""/>
  <p:tag name="KSO_WM_UNIT_SM_LIMIT_TYPE" val=""/>
  <p:tag name="KSO_WM_CHIP_FILLAREA_FILL_RULE" val="{&quot;fill_align&quot;:&quot;cm&quot;,&quot;fill_mode&quot;:&quot;full&quot;,&quot;sacle_strategy&quot;:&quot;smart&quot;}"/>
  <p:tag name="KSO_WM_ASSEMBLE_CHIP_INDEX" val="9b969ca0ead747a3a981921af2fb1343"/>
  <p:tag name="KSO_WM_UNIT_PLACING_PICTURE" val="9b969ca0ead747a3a981921af2fb1343"/>
  <p:tag name="KSO_WM_UNIT_SUPPORT_UNIT_TYPE" val="[&quot;l&quot;,&quot;m&quot;,&quot;n&quot;,&quot;o&quot;,&quot;p&quot;,&quot;q&quot;,&quot;r&quot;,&quot;δ&quot;,&quot;ε&quot;,&quot;ζ&quot;,&quot;η&quot;,&quot;d&quot;,&quot;α&quot;,&quot;β&quot;]"/>
  <p:tag name="KSO_WM_TEMPLATE_ASSEMBLE_XID" val="5f730f010ff15d9a40f756ca"/>
  <p:tag name="KSO_WM_TEMPLATE_ASSEMBLE_GROUPID" val="5f730f010ff15d9a40f756ca"/>
  <p:tag name="KSO_WM_UNIT_PICTURE_CLIP_FLAG" val="0"/>
  <p:tag name="KSO_WM_TAG_Front_Size" val=""/>
  <p:tag name="KSO_WM_TAG_Backgroup_Id" val=""/>
  <p:tag name="KSO_WM_TAG_Backgroup_Size" val=""/>
  <p:tag name="KSO_WM_TAG_Zoder_Position" val=""/>
</p:tagLst>
</file>

<file path=ppt/tags/tag8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97_1*f*1"/>
  <p:tag name="KSO_WM_TEMPLATE_CATEGORY" val="diagram"/>
  <p:tag name="KSO_WM_TEMPLATE_INDEX" val="20212497"/>
  <p:tag name="KSO_WM_UNIT_LAYERLEVEL" val="1"/>
  <p:tag name="KSO_WM_TAG_VERSION" val="1.0"/>
  <p:tag name="KSO_WM_BEAUTIFY_FLAG" val="#wm#"/>
  <p:tag name="KSO_WM_UNIT_DEFAULT_FONT" val="14;20;2"/>
  <p:tag name="KSO_WM_UNIT_BLOCK" val="0"/>
  <p:tag name="KSO_WM_UNIT_VALUE" val="129"/>
  <p:tag name="KSO_WM_UNIT_SHOW_EDIT_AREA_INDICATION" val="1"/>
  <p:tag name="KSO_WM_CHIP_GROUPID" val="5e6b05596848fb12bee65ac8"/>
  <p:tag name="KSO_WM_CHIP_XID" val="5e6b05596848fb12bee65aca"/>
  <p:tag name="KSO_WM_UNIT_DEC_AREA_ID" val="1310b6e54bd945ea9fd3426242f69c89"/>
  <p:tag name="KSO_WM_UNIT_DECORATE_INFO" val=""/>
  <p:tag name="KSO_WM_UNIT_SM_LIMIT_TYPE" val=""/>
  <p:tag name="KSO_WM_CHIP_FILLAREA_FILL_RULE" val="{&quot;fill_align&quot;:&quot;lm&quot;,&quot;fill_mode&quot;:&quot;full&quot;,&quot;sacle_strategy&quot;:&quot;smart&quot;}"/>
  <p:tag name="KSO_WM_ASSEMBLE_CHIP_INDEX" val="12ff25d16ade43ea95d3743b9e3647ae"/>
  <p:tag name="KSO_WM_UNIT_TEXT_FILL_FORE_SCHEMECOLOR_INDEX_BRIGHTNESS" val="0.25"/>
  <p:tag name="KSO_WM_UNIT_TEXT_FILL_FORE_SCHEMECOLOR_INDEX" val="13"/>
  <p:tag name="KSO_WM_UNIT_TEXT_FILL_TYPE" val="1"/>
  <p:tag name="KSO_WM_TEMPLATE_ASSEMBLE_XID" val="5f730f010ff15d9a40f756ca"/>
  <p:tag name="KSO_WM_TEMPLATE_ASSEMBLE_GROUPID" val="5f730f010ff15d9a40f756ca"/>
  <p:tag name="KSO_WM_TAG_Front_Size" val=""/>
  <p:tag name="KSO_WM_TAG_Backgroup_Id" val=""/>
  <p:tag name="KSO_WM_TAG_Backgroup_Size" val=""/>
  <p:tag name="KSO_WM_TAG_Zoder_Position" val=""/>
</p:tagLst>
</file>

<file path=ppt/tags/tag869.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0-09-29T18:40:02&quot;,&quot;maxSize&quot;:{&quot;size1&quot;:28.899999999999999},&quot;minSize&quot;:{&quot;size1&quot;:20.100000000000001},&quot;normalSize&quot;:{&quot;size1&quot;:20.100000000000001},&quot;subLayout&quot;:[{&quot;id&quot;:&quot;2020-09-29T18:40:02&quot;,&quot;margin&quot;:{&quot;bottom&quot;:0.026000002399086952,&quot;left&quot;:1.6929999589920044,&quot;right&quot;:1.6929999589920044,&quot;top&quot;:1.6929999589920044},&quot;type&quot;:0},{&quot;id&quot;:&quot;2020-09-29T18:40:02&quot;,&quot;maxSize&quot;:{&quot;size1&quot;:64},&quot;minSize&quot;:{&quot;size1&quot;:55.700000000000003},&quot;normalSize&quot;:{&quot;size1&quot;:64},&quot;subLayout&quot;:[{&quot;id&quot;:&quot;2020-09-29T18:40:02&quot;,&quot;margin&quot;:{&quot;bottom&quot;:0,&quot;left&quot;:1.6929999589920044,&quot;right&quot;:1.6929999589920044,&quot;top&quot;:0.84700000286102295},&quot;type&quot;:0},{&quot;id&quot;:&quot;2020-09-29T18:40:02&quot;,&quot;margin&quot;:{&quot;bottom&quot;:1.6929999589920044,&quot;left&quot;:1.6929999589920044,&quot;right&quot;:1.6929999589920044,&quot;top&quot;:0.84700000286102295},&quot;type&quot;:0}],&quot;type&quot;:0}],&quot;type&quot;:0}"/>
  <p:tag name="KSO_WM_SLIDE_BACKGROUND" val="[&quot;general&quot;]"/>
  <p:tag name="KSO_WM_SLIDE_RATIO" val="1.777778"/>
  <p:tag name="KSO_WM_SLIDE_ID" val="diagram20212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2497"/>
  <p:tag name="KSO_WM_SLIDE_LAYOUT" val="a_d_f"/>
  <p:tag name="KSO_WM_SLIDE_LAYOUT_CNT" val="1_1_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XID" val="5f0e63ec8050c250ba65b1ac"/>
  <p:tag name="KSO_WM_CHIP_DECFILLPROP" val="[]"/>
  <p:tag name="KSO_WM_CHIP_GROUPID" val="5f0e63ec8050c250ba65b1ab"/>
  <p:tag name="KSO_WM_SLIDE_BK_DARK_LIGHT" val="2"/>
  <p:tag name="KSO_WM_SLIDE_BACKGROUND_TYPE" val="general"/>
  <p:tag name="KSO_WM_SLIDE_SUPPORT_FEATURE_TYPE" val="7"/>
  <p:tag name="KSO_WM_TEMPLATE_ASSEMBLE_XID" val="5f730f010ff15d9a40f756ca"/>
  <p:tag name="KSO_WM_TEMPLATE_ASSEMBLE_GROUPID" val="5f730f010ff15d9a40f756ca"/>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870.xml><?xml version="1.0" encoding="utf-8"?>
<p:tagLst xmlns:p="http://schemas.openxmlformats.org/presentationml/2006/main">
  <p:tag name="KSO_WM_UNIT_TABLE_BEAUTIFY" val="smartTable{872077b6-f37e-4e97-80b4-5f6caa2e8fb2}"/>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KSO_WM_UNIT_TYPE" val="i"/>
</p:tagLst>
</file>

<file path=ppt/tags/tag875.xml><?xml version="1.0" encoding="utf-8"?>
<p:tagLst xmlns:p="http://schemas.openxmlformats.org/presentationml/2006/main">
  <p:tag name="KSO_WM_UNIT_BLOCK" val="0"/>
  <p:tag name="KSO_WM_UNIT_DEC_AREA_ID" val="62e8a7ef88484c27907bbead105ca5aa"/>
  <p:tag name="KSO_WM_UNIT_HIGHLIGHT" val="0"/>
  <p:tag name="KSO_WM_UNIT_COMPATIBLE" val="0"/>
  <p:tag name="KSO_WM_UNIT_DIAGRAM_ISNUMVISUAL" val="0"/>
  <p:tag name="KSO_WM_UNIT_DIAGRAM_ISREFERUNIT" val="0"/>
  <p:tag name="KSO_WM_UNIT_TYPE" val="i"/>
  <p:tag name="KSO_WM_UNIT_INDEX" val="2"/>
  <p:tag name="KSO_WM_UNIT_ID" val="diagram20212465_1*i*2"/>
  <p:tag name="KSO_WM_TEMPLATE_CATEGORY" val="diagram"/>
  <p:tag name="KSO_WM_TEMPLATE_INDEX" val="20212465"/>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226a74c4814ce96fb160ea"/>
  <p:tag name="KSO_WM_CHIP_XID" val="5f226a74c4814ce96fb160e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8"/>
  <p:tag name="KSO_WM_TEMPLATE_ASSEMBLE_XID" val="5f72dca50ff15d9a40f67971"/>
  <p:tag name="KSO_WM_TEMPLATE_ASSEMBLE_GROUPID" val="5f72dca50ff15d9a40f67971"/>
</p:tagLst>
</file>

<file path=ppt/tags/tag876.xml><?xml version="1.0" encoding="utf-8"?>
<p:tagLst xmlns:p="http://schemas.openxmlformats.org/presentationml/2006/main">
  <p:tag name="KSO_WM_UNIT_BLOCK" val="0"/>
  <p:tag name="KSO_WM_UNIT_DEC_AREA_ID" val="f73bda84c42e4735b3f5d092a816bbc7"/>
  <p:tag name="KSO_WM_UNIT_HIGHLIGHT" val="0"/>
  <p:tag name="KSO_WM_UNIT_COMPATIBLE" val="0"/>
  <p:tag name="KSO_WM_UNIT_DIAGRAM_ISNUMVISUAL" val="0"/>
  <p:tag name="KSO_WM_UNIT_DIAGRAM_ISREFERUNIT" val="0"/>
  <p:tag name="KSO_WM_UNIT_TYPE" val="i"/>
  <p:tag name="KSO_WM_UNIT_INDEX" val="3"/>
  <p:tag name="KSO_WM_UNIT_ID" val="diagram20212465_1*i*3"/>
  <p:tag name="KSO_WM_TEMPLATE_CATEGORY" val="diagram"/>
  <p:tag name="KSO_WM_TEMPLATE_INDEX" val="20212465"/>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226a74c4814ce96fb160ea"/>
  <p:tag name="KSO_WM_CHIP_XID" val="5f226a74c4814ce96fb160eb"/>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494"/>
  <p:tag name="KSO_WM_TEMPLATE_ASSEMBLE_XID" val="5f72dca50ff15d9a40f67971"/>
  <p:tag name="KSO_WM_TEMPLATE_ASSEMBLE_GROUPID" val="5f72dca50ff15d9a40f67971"/>
</p:tagLst>
</file>

<file path=ppt/tags/tag877.xml><?xml version="1.0" encoding="utf-8"?>
<p:tagLst xmlns:p="http://schemas.openxmlformats.org/presentationml/2006/main">
  <p:tag name="KSO_WM_UNIT_BLOCK" val="0"/>
  <p:tag name="KSO_WM_UNIT_DEC_AREA_ID" val="69bd12f14aa74ace9c6c03891def0a09"/>
  <p:tag name="KSO_WM_UNIT_HIGHLIGHT" val="0"/>
  <p:tag name="KSO_WM_UNIT_COMPATIBLE" val="0"/>
  <p:tag name="KSO_WM_UNIT_DIAGRAM_ISNUMVISUAL" val="0"/>
  <p:tag name="KSO_WM_UNIT_DIAGRAM_ISREFERUNIT" val="0"/>
  <p:tag name="KSO_WM_UNIT_TYPE" val="i"/>
  <p:tag name="KSO_WM_UNIT_INDEX" val="4"/>
  <p:tag name="KSO_WM_UNIT_ID" val="diagram20212465_1*i*4"/>
  <p:tag name="KSO_WM_TEMPLATE_CATEGORY" val="diagram"/>
  <p:tag name="KSO_WM_TEMPLATE_INDEX" val="20212465"/>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226a74c4814ce96fb160ea"/>
  <p:tag name="KSO_WM_CHIP_XID" val="5f226a74c4814ce96fb160e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5f72dca50ff15d9a40f67971"/>
  <p:tag name="KSO_WM_TEMPLATE_ASSEMBLE_GROUPID" val="5f72dca50ff15d9a40f67971"/>
</p:tagLst>
</file>

<file path=ppt/tags/tag878.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12465_1*a*1"/>
  <p:tag name="KSO_WM_TEMPLATE_CATEGORY" val="diagram"/>
  <p:tag name="KSO_WM_TEMPLATE_INDEX" val="20212465"/>
  <p:tag name="KSO_WM_UNIT_LAYERLEVEL" val="1"/>
  <p:tag name="KSO_WM_TAG_VERSION" val="1.0"/>
  <p:tag name="KSO_WM_BEAUTIFY_FLAG" val="#wm#"/>
  <p:tag name="KSO_WM_UNIT_SHOW_EDIT_AREA_INDICATION" val="1"/>
  <p:tag name="KSO_WM_UNIT_DEFAULT_FONT" val="24;44;4"/>
  <p:tag name="KSO_WM_UNIT_BLOCK" val="0"/>
  <p:tag name="KSO_WM_UNIT_DEC_AREA_ID" val="5e30a6265caa4938bf1837aea3b8826c"/>
  <p:tag name="KSO_WM_CHIP_GROUPID" val="5f0681562c9c209bb8bb14eb"/>
  <p:tag name="KSO_WM_CHIP_XID" val="5f0681562c9c209bb8bb14ec"/>
  <p:tag name="KSO_WM_CHIP_FILLAREA_FILL_RULE" val="{&quot;fill_align&quot;:&quot;cm&quot;,&quot;fill_mode&quot;:&quot;full&quot;,&quot;sacle_strategy&quot;:&quot;smart&quot;}"/>
  <p:tag name="KSO_WM_ASSEMBLE_CHIP_INDEX" val="34cd25a7ae174b4eb07fb6195a860bac"/>
  <p:tag name="KSO_WM_UNIT_TEXT_FILL_FORE_SCHEMECOLOR_INDEX_BRIGHTNESS" val="0"/>
  <p:tag name="KSO_WM_UNIT_TEXT_FILL_FORE_SCHEMECOLOR_INDEX" val="13"/>
  <p:tag name="KSO_WM_UNIT_TEXT_FILL_TYPE" val="1"/>
  <p:tag name="KSO_WM_TEMPLATE_ASSEMBLE_XID" val="5f72dca50ff15d9a40f67971"/>
  <p:tag name="KSO_WM_TEMPLATE_ASSEMBLE_GROUPID" val="5f72dca50ff15d9a40f67971"/>
  <p:tag name="KSO_WM_TAG_Front_Size" val=""/>
  <p:tag name="KSO_WM_TAG_Backgroup_Id" val=""/>
  <p:tag name="KSO_WM_TAG_Backgroup_Size" val=""/>
  <p:tag name="KSO_WM_TAG_Zoder_Position" val=""/>
</p:tagLst>
</file>

<file path=ppt/tags/tag879.xml><?xml version="1.0" encoding="utf-8"?>
<p:tagLst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diagram20212465_1*b*1"/>
  <p:tag name="KSO_WM_TEMPLATE_CATEGORY" val="diagram"/>
  <p:tag name="KSO_WM_TEMPLATE_INDEX" val="20212465"/>
  <p:tag name="KSO_WM_UNIT_LAYERLEVEL" val="1"/>
  <p:tag name="KSO_WM_TAG_VERSION" val="1.0"/>
  <p:tag name="KSO_WM_BEAUTIFY_FLAG" val="#wm#"/>
  <p:tag name="KSO_WM_UNIT_DEFAULT_FONT" val="18;24;2"/>
  <p:tag name="KSO_WM_UNIT_BLOCK" val="0"/>
  <p:tag name="KSO_WM_UNIT_DEC_AREA_ID" val="18b106e72c5c44f0bcf2d035d07fc0fa"/>
  <p:tag name="KSO_WM_CHIP_GROUPID" val="5f0681562c9c209bb8bb14eb"/>
  <p:tag name="KSO_WM_CHIP_XID" val="5f0681562c9c209bb8bb14ec"/>
  <p:tag name="KSO_WM_CHIP_FILLAREA_FILL_RULE" val="{&quot;fill_align&quot;:&quot;cm&quot;,&quot;fill_mode&quot;:&quot;full&quot;,&quot;sacle_strategy&quot;:&quot;smart&quot;}"/>
  <p:tag name="KSO_WM_ASSEMBLE_CHIP_INDEX" val="34cd25a7ae174b4eb07fb6195a860bac"/>
  <p:tag name="KSO_WM_UNIT_TEXT_FILL_FORE_SCHEMECOLOR_INDEX_BRIGHTNESS" val="-0.25"/>
  <p:tag name="KSO_WM_UNIT_TEXT_FILL_FORE_SCHEMECOLOR_INDEX" val="14"/>
  <p:tag name="KSO_WM_UNIT_TEXT_FILL_TYPE" val="1"/>
  <p:tag name="KSO_WM_TEMPLATE_ASSEMBLE_XID" val="5f72dca50ff15d9a40f67971"/>
  <p:tag name="KSO_WM_TEMPLATE_ASSEMBLE_GROUPID" val="5f72dca50ff15d9a40f67971"/>
  <p:tag name="KSO_WM_TAG_Front_Size" val=""/>
  <p:tag name="KSO_WM_TAG_Backgroup_Id" val=""/>
  <p:tag name="KSO_WM_TAG_Backgroup_Size" val=""/>
  <p:tag name="KSO_WM_TAG_Zoder_Position" val=""/>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8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65_1*f*1"/>
  <p:tag name="KSO_WM_TEMPLATE_CATEGORY" val="diagram"/>
  <p:tag name="KSO_WM_TEMPLATE_INDEX" val="2021246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cfd4411846d14208853525d610e3ed8a"/>
  <p:tag name="KSO_WM_UNIT_DECORATE_INFO" val=""/>
  <p:tag name="KSO_WM_UNIT_SM_LIMIT_TYPE" val=""/>
  <p:tag name="KSO_WM_CHIP_FILLAREA_FILL_RULE" val="{&quot;fill_align&quot;:&quot;cm&quot;,&quot;fill_mode&quot;:&quot;full&quot;,&quot;sacle_strategy&quot;:&quot;smart&quot;}"/>
  <p:tag name="KSO_WM_ASSEMBLE_CHIP_INDEX" val="26fc9ca83c474466bbd2b1062b533427"/>
  <p:tag name="KSO_WM_UNIT_SUPPORT_UNIT_TYPE" val="[&quot;l&quot;,&quot;m&quot;,&quot;n&quot;,&quot;o&quot;,&quot;p&quot;,&quot;q&quot;,&quot;r&quot;,&quot;δ&quot;,&quot;ε&quot;,&quot;ζ&quot;,&quot;η&quot;,&quot;d&quot;,&quot;α&quot;,&quot;β&quot;]"/>
  <p:tag name="KSO_WM_UNIT_TEXT_FILL_FORE_SCHEMECOLOR_INDEX_BRIGHTNESS" val="0.25"/>
  <p:tag name="KSO_WM_UNIT_TEXT_FILL_FORE_SCHEMECOLOR_INDEX" val="13"/>
  <p:tag name="KSO_WM_UNIT_TEXT_FILL_TYPE" val="1"/>
  <p:tag name="KSO_WM_TEMPLATE_ASSEMBLE_XID" val="5f72dca50ff15d9a40f67971"/>
  <p:tag name="KSO_WM_TEMPLATE_ASSEMBLE_GROUPID" val="5f72dca50ff15d9a40f67971"/>
  <p:tag name="KSO_WM_TAG_Front_Size" val=""/>
  <p:tag name="KSO_WM_TAG_Backgroup_Id" val=""/>
  <p:tag name="KSO_WM_TAG_Backgroup_Size" val=""/>
  <p:tag name="KSO_WM_TAG_Zoder_Position" val=""/>
</p:tagLst>
</file>

<file path=ppt/tags/tag881.xml><?xml version="1.0" encoding="utf-8"?>
<p:tagLst xmlns:p="http://schemas.openxmlformats.org/presentationml/2006/main">
  <p:tag name="KSO_WM_BEAUTIFY_FLAG" val="#wm#"/>
  <p:tag name="KSO_WM_TEMPLATE_CATEGORY" val="diagram"/>
  <p:tag name="KSO_WM_TEMPLATE_INDEX" val="20212465"/>
  <p:tag name="KSO_WM_SLIDE_LAYOUT_INFO" val="{&quot;backgroundInfo&quot;:[{&quot;bottom&quot;:0,&quot;bottomAbs&quot;:false,&quot;left&quot;:0,&quot;leftAbs&quot;:false,&quot;right&quot;:0,&quot;rightAbs&quot;:false,&quot;top&quot;:0.74074070000000003,&quot;topAbs&quot;:false,&quot;type&quot;:&quot;bottomTop&quot;}],&quot;id&quot;:&quot;2020-09-29T15:05:16&quot;,&quot;maxSize&quot;:{&quot;size1&quot;:42.200000000000003},&quot;minSize&quot;:{&quot;size1&quot;:42.200000000000003},&quot;normalSize&quot;:{&quot;size1&quot;:42.200000000000003},&quot;subLayout&quot;:[{&quot;id&quot;:&quot;2020-09-29T15:05:16&quot;,&quot;margin&quot;:{&quot;bottom&quot;:3.3870000839233398,&quot;left&quot;:4.6570000648498535,&quot;right&quot;:4.6570000648498535,&quot;top&quot;:1.2699999809265137},&quot;type&quot;:0},{&quot;id&quot;:&quot;2020-09-29T15:05:16&quot;,&quot;margin&quot;:{&quot;bottom&quot;:3.3870000839233398,&quot;left&quot;:6.7729997634887695,&quot;right&quot;:6.7729997634887695,&quot;top&quot;:0},&quot;type&quot;:0}],&quot;type&quot;:0}"/>
  <p:tag name="KSO_WM_SLIDE_BACKGROUND" val="[&quot;bottomTop&quot;]"/>
  <p:tag name="KSO_WM_SLIDE_RATIO" val="1.777778"/>
  <p:tag name="KSO_WM_SLIDE_ID" val="diagram2021246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7"/>
  <p:tag name="KSO_WM_SLIDE_POSITION" val="0*72"/>
  <p:tag name="KSO_WM_TAG_VERSION" val="1.0"/>
  <p:tag name="KSO_WM_SLIDE_LAYOUT" val="a_b_f"/>
  <p:tag name="KSO_WM_SLIDE_LAYOUT_CNT" val="1_1_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6969a5984fe4426badf670db1829be36&quot;,&quot;fill_align&quot;:&quot;cm&quot;,&quot;text_align&quot;:&quot;cm&quot;,&quot;text_direction&quot;:&quot;horizontal&quot;,&quot;chip_types&quot;:[&quot;header&quot;]},{&quot;fill_id&quot;:&quot;638fc320fad547f2a2c9e7fbae56f76d&quot;,&quot;fill_align&quot;:&quot;cm&quot;,&quot;text_align&quot;:&quot;lm&quot;,&quot;text_direction&quot;:&quot;horizontal&quot;,&quot;chip_types&quot;:[&quot;diagram&quot;,&quot;text&quot;,&quot;picture&quot;,&quot;chart&quot;,&quot;table&quot;],&quot;support_features&quot;:[&quot;collage&quot;,&quot;carousel&quot;]}]]"/>
  <p:tag name="KSO_WM_CHIP_XID" val="5f226a74c4814ce96fb160eb"/>
  <p:tag name="KSO_WM_CHIP_GROUPID" val="5f226a74c4814ce96fb160ea"/>
  <p:tag name="KSO_WM_SLIDE_BK_DARK_LIGHT" val="2"/>
  <p:tag name="KSO_WM_SLIDE_BACKGROUND_TYPE" val="bottomTop"/>
  <p:tag name="KSO_WM_SLIDE_SUPPORT_FEATURE_TYPE" val="0"/>
  <p:tag name="KSO_WM_TEMPLATE_ASSEMBLE_XID" val="5f72dca50ff15d9a40f67971"/>
  <p:tag name="KSO_WM_TEMPLATE_ASSEMBLE_GROUPID" val="5f72dca50ff15d9a40f6797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TEXT_FORE_SCHEMECOLOR_INDEX_BRIGHTNESS" val="-0.35"/>
  <p:tag name="KSO_WM_UNIT_TEXT_FORE_SCHEMECOLOR_INDEX" val="14"/>
  <p:tag name="KSO_WM_UNIT_TEXT_LINE_FILL_TYPE" val="2"/>
</p:tagLst>
</file>

<file path=ppt/tags/tag883.xml><?xml version="1.0" encoding="utf-8"?>
<p:tagLst xmlns:p="http://schemas.openxmlformats.org/presentationml/2006/main">
  <p:tag name="KSO_WM_UNIT_TYPE" val="i"/>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2.xml><?xml version="1.0" encoding="utf-8"?>
<p:tagLst xmlns:p="http://schemas.openxmlformats.org/presentationml/2006/main">
  <p:tag name="KSO_WM_UNIT_TYPE" val="i"/>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902.xml><?xml version="1.0" encoding="utf-8"?>
<p:tagLst xmlns:p="http://schemas.openxmlformats.org/presentationml/2006/main">
  <p:tag name="KSO_WM_UNIT_TYPE" val="i"/>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 name="KSO_WM_UNIT_LINE_FORE_SCHEMECOLOR_INDEX_BRIGHTNESS" val="-0.5"/>
  <p:tag name="KSO_WM_UNIT_LINE_FORE_SCHEMECOLOR_INDEX" val="14"/>
  <p:tag name="KSO_WM_UNIT_LINE_FILL_TYPE" val="2"/>
</p:tagLst>
</file>

<file path=ppt/tags/tag914.xml><?xml version="1.0" encoding="utf-8"?>
<p:tagLst xmlns:p="http://schemas.openxmlformats.org/presentationml/2006/main">
  <p:tag name="KSO_WM_UNIT_TYPE" val="i"/>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LINE_FORE_SCHEMECOLOR_INDEX_BRIGHTNESS" val="-0.5"/>
  <p:tag name="KSO_WM_UNIT_LINE_FORE_SCHEMECOLOR_INDEX" val="14"/>
  <p:tag name="KSO_WM_UNIT_LINE_FILL_TYPE" val="2"/>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Lst>
</file>

<file path=ppt/tags/tag924.xml><?xml version="1.0" encoding="utf-8"?>
<p:tagLst xmlns:p="http://schemas.openxmlformats.org/presentationml/2006/main">
  <p:tag name="KSO_WM_UNIT_ISCONTENTSTITLE" val="0"/>
  <p:tag name="KSO_WM_UNIT_ISNUMDGMTITLE" val="0"/>
  <p:tag name="KSO_WM_UNIT_NOCLEAR" val="0"/>
  <p:tag name="KSO_WM_UNIT_VALUE" val="42"/>
  <p:tag name="KSO_WM_UNIT_HIGHLIGHT" val="0"/>
  <p:tag name="KSO_WM_UNIT_COMPATIBLE" val="0"/>
  <p:tag name="KSO_WM_UNIT_DIAGRAM_ISNUMVISUAL" val="0"/>
  <p:tag name="KSO_WM_UNIT_DIAGRAM_ISREFERUNIT" val="0"/>
  <p:tag name="KSO_WM_UNIT_TYPE" val="a"/>
  <p:tag name="KSO_WM_UNIT_INDEX" val="1"/>
  <p:tag name="KSO_WM_UNIT_ID" val="diagram20208011_1*a*1"/>
  <p:tag name="KSO_WM_TEMPLATE_CATEGORY" val="diagram"/>
  <p:tag name="KSO_WM_TEMPLATE_INDEX" val="20208011"/>
  <p:tag name="KSO_WM_UNIT_LAYERLEVEL" val="1"/>
  <p:tag name="KSO_WM_TAG_VERSION" val="1.0"/>
  <p:tag name="KSO_WM_BEAUTIFY_FLAG" val="#wm#"/>
  <p:tag name="KSO_WM_UNIT_PRESET_TEXT" val="单击此处添加大标题内容"/>
  <p:tag name="KSO_WM_UNIT_BLOCK" val="0"/>
  <p:tag name="KSO_WM_UNIT_SHOW_EDIT_AREA_INDICATION" val="1"/>
  <p:tag name="KSO_WM_CHIP_GROUPID" val="5e78815d3197e252a37019bf"/>
  <p:tag name="KSO_WM_CHIP_XID" val="5e78815d3197e252a37019c0"/>
  <p:tag name="KSO_WM_UNIT_DEC_AREA_ID" val="81c86d3d5a714eb4bd90d321fc8f58bf"/>
  <p:tag name="KSO_WM_ASSEMBLE_CHIP_INDEX" val="b49335a9a7a84b4e87d67c06dac45e23"/>
  <p:tag name="KSO_WM_UNIT_TEXT_FILL_FORE_SCHEMECOLOR_INDEX_BRIGHTNESS" val="0"/>
  <p:tag name="KSO_WM_UNIT_TEXT_FILL_FORE_SCHEMECOLOR_INDEX" val="13"/>
  <p:tag name="KSO_WM_UNIT_TEXT_FILL_TYPE" val="1"/>
  <p:tag name="KSO_WM_TEMPLATE_ASSEMBLE_XID" val="5f28c3ee671cac347436fdb6"/>
  <p:tag name="KSO_WM_TEMPLATE_ASSEMBLE_GROUPID" val="5f28c3ee671cac347436fdb6"/>
  <p:tag name="KSO_WM_TAG_Front_Size" val=""/>
  <p:tag name="KSO_WM_TAG_Backgroup_Id" val=""/>
  <p:tag name="KSO_WM_TAG_Backgroup_Size" val=""/>
  <p:tag name="KSO_WM_TAG_Zoder_Position" val=""/>
</p:tagLst>
</file>

<file path=ppt/tags/tag925.xml><?xml version="1.0" encoding="utf-8"?>
<p:tagLst xmlns:p="http://schemas.openxmlformats.org/presentationml/2006/main">
  <p:tag name="KSO_WM_UNIT_ISCONTENTSTITLE" val="0"/>
  <p:tag name="KSO_WM_UNIT_ISNUMDGMTITLE" val="0"/>
  <p:tag name="KSO_WM_UNIT_NOCLEAR" val="0"/>
  <p:tag name="KSO_WM_UNIT_VALUE" val="104"/>
  <p:tag name="KSO_WM_UNIT_HIGHLIGHT" val="0"/>
  <p:tag name="KSO_WM_UNIT_COMPATIBLE" val="0"/>
  <p:tag name="KSO_WM_UNIT_DIAGRAM_ISNUMVISUAL" val="0"/>
  <p:tag name="KSO_WM_UNIT_DIAGRAM_ISREFERUNIT" val="0"/>
  <p:tag name="KSO_WM_UNIT_TYPE" val="b"/>
  <p:tag name="KSO_WM_UNIT_INDEX" val="1"/>
  <p:tag name="KSO_WM_UNIT_ID" val="diagram20208011_1*b*1"/>
  <p:tag name="KSO_WM_TEMPLATE_CATEGORY" val="diagram"/>
  <p:tag name="KSO_WM_TEMPLATE_INDEX" val="20208011"/>
  <p:tag name="KSO_WM_UNIT_LAYERLEVEL" val="1"/>
  <p:tag name="KSO_WM_TAG_VERSION" val="1.0"/>
  <p:tag name="KSO_WM_BEAUTIFY_FLAG" val="#wm#"/>
  <p:tag name="KSO_WM_UNIT_PRESET_TEXT" val="单击此处添加副标题，文字是您思想的提炼，为了演示发布的良好效果，请言简意赅的阐述您的观点。"/>
  <p:tag name="KSO_WM_UNIT_BLOCK" val="0"/>
  <p:tag name="KSO_WM_UNIT_SHOW_EDIT_AREA_INDICATION" val="1"/>
  <p:tag name="KSO_WM_CHIP_GROUPID" val="5e78815d3197e252a37019bf"/>
  <p:tag name="KSO_WM_CHIP_XID" val="5e78815d3197e252a37019c0"/>
  <p:tag name="KSO_WM_UNIT_DEC_AREA_ID" val="81c86d3d5a714eb4bd90d321fc8f58bf"/>
  <p:tag name="KSO_WM_ASSEMBLE_CHIP_INDEX" val="b49335a9a7a84b4e87d67c06dac45e23"/>
  <p:tag name="KSO_WM_UNIT_TEXT_FILL_FORE_SCHEMECOLOR_INDEX_BRIGHTNESS" val="0.25"/>
  <p:tag name="KSO_WM_UNIT_TEXT_FILL_FORE_SCHEMECOLOR_INDEX" val="13"/>
  <p:tag name="KSO_WM_UNIT_TEXT_FILL_TYPE" val="1"/>
  <p:tag name="KSO_WM_TEMPLATE_ASSEMBLE_XID" val="5f28c3ee671cac347436fdb6"/>
  <p:tag name="KSO_WM_TEMPLATE_ASSEMBLE_GROUPID" val="5f28c3ee671cac347436fdb6"/>
  <p:tag name="KSO_WM_TAG_Front_Size" val=""/>
  <p:tag name="KSO_WM_TAG_Backgroup_Id" val=""/>
  <p:tag name="KSO_WM_TAG_Backgroup_Size" val=""/>
  <p:tag name="KSO_WM_TAG_Zoder_Position" val=""/>
</p:tagLst>
</file>

<file path=ppt/tags/tag92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1"/>
  <p:tag name="KSO_WM_UNIT_HIGHLIGHT" val="0"/>
  <p:tag name="KSO_WM_UNIT_COMPATIBLE" val="0"/>
  <p:tag name="KSO_WM_UNIT_DIAGRAM_ISNUMVISUAL" val="0"/>
  <p:tag name="KSO_WM_UNIT_DIAGRAM_ISREFERUNIT" val="0"/>
  <p:tag name="KSO_WM_UNIT_TYPE" val="h_a"/>
  <p:tag name="KSO_WM_UNIT_INDEX" val="1_1"/>
  <p:tag name="KSO_WM_UNIT_ID" val="diagram20208011_1*h_a*1_1"/>
  <p:tag name="KSO_WM_TEMPLATE_CATEGORY" val="diagram"/>
  <p:tag name="KSO_WM_TEMPLATE_INDEX" val="20208011"/>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a6d8f3f1fe1b43d5b671da682efccfaf"/>
  <p:tag name="KSO_WM_ASSEMBLE_CHIP_INDEX" val="1a7c26fc7bc747dca57a45fbd063ea01"/>
  <p:tag name="KSO_WM_UNIT_TEXT_FILL_FORE_SCHEMECOLOR_INDEX_BRIGHTNESS" val="0"/>
  <p:tag name="KSO_WM_UNIT_TEXT_FILL_FORE_SCHEMECOLOR_INDEX" val="13"/>
  <p:tag name="KSO_WM_UNIT_TEXT_FILL_TYPE" val="1"/>
  <p:tag name="KSO_WM_TEMPLATE_ASSEMBLE_XID" val="5f28c3ee671cac347436fdb6"/>
  <p:tag name="KSO_WM_TEMPLATE_ASSEMBLE_GROUPID" val="5f28c3ee671cac347436fdb6"/>
  <p:tag name="KSO_WM_TAG_Front_Size" val=""/>
  <p:tag name="KSO_WM_TAG_Backgroup_Id" val=""/>
  <p:tag name="KSO_WM_TAG_Backgroup_Size" val=""/>
  <p:tag name="KSO_WM_TAG_Zoder_Position" val=""/>
</p:tagLst>
</file>

<file path=ppt/tags/tag927.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8011_1*h_f*1_1"/>
  <p:tag name="KSO_WM_TEMPLATE_CATEGORY" val="diagram"/>
  <p:tag name="KSO_WM_TEMPLATE_INDEX" val="20208011"/>
  <p:tag name="KSO_WM_UNIT_LAYERLEVEL" val="1_1"/>
  <p:tag name="KSO_WM_TAG_VERSION" val="1.0"/>
  <p:tag name="KSO_WM_BEAUTIFY_FLAG" val="#wm#"/>
  <p:tag name="KSO_WM_UNIT_SUBTYPE" val="a"/>
  <p:tag name="KSO_WM_UNIT_DEFAULT_FONT" val="14;20;2"/>
  <p:tag name="KSO_WM_UNIT_BLOCK" val="0"/>
  <p:tag name="KSO_WM_UNIT_VALUE" val="480"/>
  <p:tag name="KSO_WM_UNIT_SHOW_EDIT_AREA_INDICATION" val="1"/>
  <p:tag name="KSO_WM_CHIP_GROUPID" val="5e6b05b36848fb12bee65ad8"/>
  <p:tag name="KSO_WM_CHIP_XID" val="5e6b05b36848fb12bee65ada"/>
  <p:tag name="KSO_WM_UNIT_DEC_AREA_ID" val="a6d8f3f1fe1b43d5b671da682efccfaf"/>
  <p:tag name="KSO_WM_ASSEMBLE_CHIP_INDEX" val="1a7c26fc7bc747dca57a45fbd063ea01"/>
  <p:tag name="KSO_WM_UNIT_TEXT_FILL_FORE_SCHEMECOLOR_INDEX_BRIGHTNESS" val="0.25"/>
  <p:tag name="KSO_WM_UNIT_TEXT_FILL_FORE_SCHEMECOLOR_INDEX" val="13"/>
  <p:tag name="KSO_WM_UNIT_TEXT_FILL_TYPE" val="1"/>
  <p:tag name="KSO_WM_TEMPLATE_ASSEMBLE_XID" val="5f28c3ee671cac347436fdb6"/>
  <p:tag name="KSO_WM_TEMPLATE_ASSEMBLE_GROUPID" val="5f28c3ee671cac347436fdb6"/>
  <p:tag name="KSO_WM_TAG_Front_Size" val=""/>
  <p:tag name="KSO_WM_TAG_Backgroup_Id" val=""/>
  <p:tag name="KSO_WM_TAG_Backgroup_Size" val=""/>
  <p:tag name="KSO_WM_TAG_Zoder_Position" val=""/>
</p:tagLst>
</file>

<file path=ppt/tags/tag928.xml><?xml version="1.0" encoding="utf-8"?>
<p:tagLst xmlns:p="http://schemas.openxmlformats.org/presentationml/2006/main">
  <p:tag name="KSO_WM_UNIT_VALUE" val="1058*888"/>
  <p:tag name="KSO_WM_UNIT_HIGHLIGHT" val="0"/>
  <p:tag name="KSO_WM_UNIT_COMPATIBLE" val="0"/>
  <p:tag name="KSO_WM_UNIT_DIAGRAM_ISNUMVISUAL" val="0"/>
  <p:tag name="KSO_WM_UNIT_DIAGRAM_ISREFERUNIT" val="0"/>
  <p:tag name="KSO_WM_UNIT_TYPE" val="d"/>
  <p:tag name="KSO_WM_UNIT_INDEX" val="1"/>
  <p:tag name="KSO_WM_UNIT_ID" val="diagram20208011_1*d*1"/>
  <p:tag name="KSO_WM_TEMPLATE_CATEGORY" val="diagram"/>
  <p:tag name="KSO_WM_TEMPLATE_INDEX" val="20208011"/>
  <p:tag name="KSO_WM_UNIT_LAYERLEVEL" val="1"/>
  <p:tag name="KSO_WM_TAG_VERSION" val="1.0"/>
  <p:tag name="KSO_WM_BEAUTIFY_FLAG" val="#wm#"/>
  <p:tag name="KSO_WM_CHIP_GROUPID" val="5e7310da9a230a26b9e88a19"/>
  <p:tag name="KSO_WM_CHIP_XID" val="5e7310da9a230a26b9e88a1a"/>
  <p:tag name="KSO_WM_UNIT_DEC_AREA_ID" val="9433aa6adcdf4dd497b4da2e72eea861"/>
  <p:tag name="KSO_WM_ASSEMBLE_CHIP_INDEX" val="2717b9e581764d8dbf7827f27539370d"/>
  <p:tag name="KSO_WM_UNIT_PLACING_PICTURE" val="2717b9e581764d8dbf7827f27539370d"/>
  <p:tag name="KSO_WM_UNIT_SUPPORT_UNIT_TYPE" val="[&quot;l&quot;,&quot;m&quot;,&quot;n&quot;,&quot;o&quot;,&quot;p&quot;,&quot;q&quot;,&quot;r&quot;,&quot;δ&quot;,&quot;ε&quot;,&quot;ζ&quot;,&quot;η&quot;,&quot;d&quot;,&quot;α&quot;,&quot;β&quot;,&quot;θ&quot;]"/>
  <p:tag name="KSO_WM_TEMPLATE_ASSEMBLE_XID" val="5f28c3ee671cac347436fdb6"/>
  <p:tag name="KSO_WM_TEMPLATE_ASSEMBLE_GROUPID" val="5f28c3ee671cac347436fdb6"/>
  <p:tag name="KSO_WM_UNIT_PICTURE_CLIP_FLAG" val="0"/>
  <p:tag name="KSO_WM_TAG_Front_Size" val=""/>
  <p:tag name="KSO_WM_TAG_Backgroup_Id" val=""/>
  <p:tag name="KSO_WM_TAG_Backgroup_Size" val=""/>
  <p:tag name="KSO_WM_TAG_Zoder_Position" val=""/>
</p:tagLst>
</file>

<file path=ppt/tags/tag929.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2:12&quot;,&quot;maxSize&quot;:{&quot;size1&quot;:30.009930613938895},&quot;minSize&quot;:{&quot;size1&quot;:27.809930613938896},&quot;normalSize&quot;:{&quot;size1&quot;:27.809930613938896},&quot;subLayout&quot;:[{&quot;id&quot;:&quot;2020-08-04T10:12:12&quot;,&quot;margin&quot;:{&quot;bottom&quot;:0,&quot;left&quot;:2.1170001029968262,&quot;right&quot;:2.1170001029968262,&quot;top&quot;:2.1170001029968262},&quot;maxSize&quot;:{&quot;size1&quot;:80.898102736430673},&quot;minSize&quot;:{&quot;size1&quot;:70.898102736430658},&quot;normalSize&quot;:{&quot;size1&quot;:80.898077078426056},&quot;subLayout&quot;:[{&quot;id&quot;:&quot;2020-08-04T10:12:12&quot;,&quot;margin&quot;:{&quot;bottom&quot;:0.037641491740942001,&quot;left&quot;:2.1170001029968262,&quot;right&quot;:2.1170001029968262,&quot;top&quot;:2.1170001029968262},&quot;type&quot;:0},{&quot;id&quot;:&quot;2020-08-04T10:12:12&quot;,&quot;margin&quot;:{&quot;bottom&quot;:0,&quot;left&quot;:2.1170001029968262,&quot;right&quot;:2.1170001029968262,&quot;top&quot;:0.032914064824581146},&quot;type&quot;:0}],&quot;type&quot;:0},{&quot;direction&quot;:1,&quot;id&quot;:&quot;2020-08-04T10:12:12&quot;,&quot;maxSize&quot;:{&quot;size1&quot;:67.399729394912725},&quot;minSize&quot;:{&quot;size1&quot;:34.99972939491272},&quot;normalSize&quot;:{&quot;size1&quot;:40.149729394912711},&quot;subLayout&quot;:[{&quot;id&quot;:&quot;2020-08-04T10:12:12&quot;,&quot;margin&quot;:{&quot;bottom&quot;:2.5399999618530273,&quot;left&quot;:2.1170001029968262,&quot;right&quot;:0.81999999284744263,&quot;top&quot;:0.84700000286102295},&quot;maxSize&quot;:{&quot;size1&quot;:31.486739043060055},&quot;minSize&quot;:{&quot;size1&quot;:15.586739043060049},&quot;normalSize&quot;:{&quot;size1&quot;:15.586739043060053},&quot;subLayout&quot;:[{&quot;id&quot;:&quot;2020-08-04T10:12:12&quot;,&quot;margin&quot;:{&quot;bottom&quot;:0.043547116219997406,&quot;left&quot;:2.1170001029968262,&quot;right&quot;:0.81999999284744263,&quot;top&quot;:0.84700000286102295},&quot;type&quot;:0},{&quot;id&quot;:&quot;2020-08-04T10:12:12&quot;,&quot;margin&quot;:{&quot;bottom&quot;:2.5399999618530273,&quot;left&quot;:2.1170001029968262,&quot;right&quot;:0.81999999284744263,&quot;top&quot;:0.15224455296993256},&quot;type&quot;:0}],&quot;type&quot;:0},{&quot;id&quot;:&quot;2020-08-04T10:12:12&quot;,&quot;margin&quot;:{&quot;bottom&quot;:2.5399999618530273,&quot;left&quot;:0.026000002399086952,&quot;right&quot;:2.1159999370574951,&quot;top&quot;:0.84700000286102295},&quot;type&quot;:0}],&quot;type&quot;:0}],&quot;type&quot;:0}"/>
  <p:tag name="KSO_WM_SLIDE_BACKGROUND" val="[&quot;general&quot;,&quot;frame&quot;]"/>
  <p:tag name="KSO_WM_SLIDE_RATIO" val="1.777778"/>
  <p:tag name="KSO_WM_SLIDE_ID" val="diagram2020801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563.948*258.747"/>
  <p:tag name="KSO_WM_SLIDE_POSITION" val="59.9974*215.25"/>
  <p:tag name="KSO_WM_TAG_VERSION" val="1.0"/>
  <p:tag name="KSO_WM_BEAUTIFY_FLAG" val="#wm#"/>
  <p:tag name="KSO_WM_TEMPLATE_CATEGORY" val="diagram"/>
  <p:tag name="KSO_WM_TEMPLATE_INDEX" val="20208011"/>
  <p:tag name="KSO_WM_SLIDE_LAYOUT" val="a_b_d_h"/>
  <p:tag name="KSO_WM_SLIDE_LAYOUT_CNT" val="1_1_1_1"/>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7d33e90635ee4b6b8e5f3e0ba1b35692&quot;,&quot;fill_align&quot;:&quot;lb&quot;,&quot;text_align&quot;:&quot;lb&quot;,&quot;text_direction&quot;:&quot;horizontal&quot;,&quot;chip_types&quot;:[&quot;header&quot;]},{&quot;fill_id&quot;:&quot;160040543a5d40c8a8d024d35ba1b8b1&quot;,&quot;fill_align&quot;:&quot;lm&quot;,&quot;text_align&quot;:&quot;lm&quot;,&quot;text_direction&quot;:&quot;horizontal&quot;,&quot;chip_types&quot;:[&quot;diagram&quot;,&quot;pictext&quot;,&quot;text&quot;,&quot;picture&quot;,&quot;chart&quot;,&quot;table&quot;],&quot;support_features&quot;:[&quot;collage&quot;,&quot;carousel&quot;]},{&quot;fill_id&quot;:&quot;11961ef9e98b45e9a14297736e13a5b1&quot;,&quot;fill_align&quot;:&quot;lm&quot;,&quot;text_align&quot;:&quot;lm&quot;,&quot;text_direction&quot;:&quot;horizontal&quot;,&quot;chip_types&quot;:[&quot;diagram&quot;,&quot;pictext&quot;,&quot;picture&quot;,&quot;chart&quot;,&quot;table&quot;,&quot;video&quot;],&quot;support_features&quot;:[&quot;collage&quot;,&quot;carousel&quot;,&quot;creativecrop&quot;]}],[{&quot;fill_id&quot;:&quot;7d33e90635ee4b6b8e5f3e0ba1b35692&quot;,&quot;fill_align&quot;:&quot;cb&quot;,&quot;text_align&quot;:&quot;cb&quot;,&quot;text_direction&quot;:&quot;horizontal&quot;,&quot;chip_types&quot;:[&quot;header&quot;]},{&quot;fill_id&quot;:&quot;160040543a5d40c8a8d024d35ba1b8b1&quot;,&quot;fill_align&quot;:&quot;rm&quot;,&quot;text_align&quot;:&quot;lm&quot;,&quot;text_direction&quot;:&quot;horizontal&quot;,&quot;chip_types&quot;:[&quot;diagram&quot;,&quot;pictext&quot;,&quot;text&quot;,&quot;picture&quot;,&quot;chart&quot;,&quot;table&quot;],&quot;support_features&quot;:[&quot;collage&quot;,&quot;carousel&quot;]},{&quot;fill_id&quot;:&quot;11961ef9e98b45e9a14297736e13a5b1&quot;,&quot;fill_align&quot;:&quot;lm&quot;,&quot;text_align&quot;:&quot;lm&quot;,&quot;text_direction&quot;:&quot;horizontal&quot;,&quot;chip_types&quot;:[&quot;diagram&quot;,&quot;pictext&quot;,&quot;picture&quot;,&quot;chart&quot;,&quot;table&quot;,&quot;video&quot;],&quot;support_features&quot;:[&quot;collage&quot;,&quot;carousel&quot;,&quot;creativecrop&quot;]}],[{&quot;fill_id&quot;:&quot;7d33e90635ee4b6b8e5f3e0ba1b35692&quot;,&quot;fill_align&quot;:&quot;lb&quot;,&quot;text_align&quot;:&quot;lb&quot;,&quot;text_direction&quot;:&quot;horizontal&quot;,&quot;chip_types&quot;:[&quot;header&quot;]},{&quot;fill_id&quot;:&quot;160040543a5d40c8a8d024d35ba1b8b1&quot;,&quot;fill_align&quot;:&quot;lm&quot;,&quot;text_align&quot;:&quot;lm&quot;,&quot;text_direction&quot;:&quot;horizontal&quot;,&quot;chip_types&quot;:[&quot;diagram&quot;,&quot;pictext&quot;,&quot;picture&quot;,&quot;chart&quot;,&quot;table&quot;],&quot;support_features&quot;:[&quot;collage&quot;,&quot;carousel&quot;]},{&quot;fill_id&quot;:&quot;11961ef9e98b45e9a14297736e13a5b1&quot;,&quot;fill_align&quot;:&quot;lm&quot;,&quot;text_align&quot;:&quot;lm&quot;,&quot;text_direction&quot;:&quot;horizontal&quot;,&quot;chip_types&quot;:[&quot;text&quot;]}],[{&quot;fill_id&quot;:&quot;7d33e90635ee4b6b8e5f3e0ba1b35692&quot;,&quot;fill_align&quot;:&quot;cb&quot;,&quot;text_align&quot;:&quot;cb&quot;,&quot;text_direction&quot;:&quot;horizontal&quot;,&quot;chip_types&quot;:[&quot;header&quot;]},{&quot;fill_id&quot;:&quot;160040543a5d40c8a8d024d35ba1b8b1&quot;,&quot;fill_align&quot;:&quot;rm&quot;,&quot;text_align&quot;:&quot;lm&quot;,&quot;text_direction&quot;:&quot;horizontal&quot;,&quot;chip_types&quot;:[&quot;diagram&quot;,&quot;pictext&quot;,&quot;picture&quot;,&quot;chart&quot;,&quot;table&quot;],&quot;support_features&quot;:[&quot;collage&quot;,&quot;carousel&quot;]},{&quot;fill_id&quot;:&quot;11961ef9e98b45e9a14297736e13a5b1&quot;,&quot;fill_align&quot;:&quot;lm&quot;,&quot;text_align&quot;:&quot;lm&quot;,&quot;text_direction&quot;:&quot;horizontal&quot;,&quot;chip_types&quot;:[&quot;text&quot;]}]]"/>
  <p:tag name="KSO_WM_SLIDE_CAN_ADD_NAVIGATION" val="1"/>
  <p:tag name="KSO_WM_CHIP_XID" val="5eedd766f9f1eaacf257e7f6"/>
  <p:tag name="KSO_WM_CHIP_GROUPID" val="5eedd766f9f1eaacf257e7f5"/>
  <p:tag name="KSO_WM_SLIDE_BK_DARK_LIGHT" val="2"/>
  <p:tag name="KSO_WM_SLIDE_BACKGROUND_TYPE" val="frame"/>
  <p:tag name="KSO_WM_SLIDE_SUPPORT_FEATURE_TYPE" val="7"/>
  <p:tag name="KSO_WM_TEMPLATE_ASSEMBLE_XID" val="5f28c3ee671cac347436fdb6"/>
  <p:tag name="KSO_WM_TEMPLATE_ASSEMBLE_GROUPID" val="5f28c3ee671cac347436fdb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932.xml><?xml version="1.0" encoding="utf-8"?>
<p:tagLst xmlns:p="http://schemas.openxmlformats.org/presentationml/2006/main">
  <p:tag name="KSO_WM_UNIT_COLOR_SCHEME_SHAPE_ID" val="5"/>
  <p:tag name="KSO_WM_UNIT_FOIL_COLOR"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209330_1*i*1"/>
  <p:tag name="KSO_WM_TEMPLATE_CATEGORY" val="diagram"/>
  <p:tag name="KSO_WM_TEMPLATE_INDEX" val="20209330"/>
  <p:tag name="KSO_WM_UNIT_LAYERLEVEL" val="1"/>
  <p:tag name="KSO_WM_TAG_VERSION" val="1.0"/>
  <p:tag name="KSO_WM_BEAUTIFY_FLAG" val="#wm#"/>
  <p:tag name="KSO_WM_UNIT_BLOCK" val="0"/>
  <p:tag name="KSO_WM_UNIT_SM_LIMIT_TYPE" val="1"/>
  <p:tag name="KSO_WM_UNIT_DEC_AREA_ID" val="2fa145bd3ce240cdac5a3fce36474b94"/>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edbec2fa6683b8872baabf"/>
  <p:tag name="KSO_WM_CHIP_XID" val="5eedbec2fa6683b8872baac0"/>
  <p:tag name="KSO_WM_UNIT_FILL_FORE_SCHEMECOLOR_INDEX_BRIGHTNESS" val="0"/>
  <p:tag name="KSO_WM_UNIT_FILL_FORE_SCHEMECOLOR_INDEX" val="16"/>
  <p:tag name="KSO_WM_UNIT_FILL_TYPE" val="1"/>
  <p:tag name="KSO_WM_UNIT_VALUE" val="816"/>
  <p:tag name="KSO_WM_TEMPLATE_ASSEMBLE_XID" val="5f15026d8050c250ba65d227"/>
  <p:tag name="KSO_WM_TEMPLATE_ASSEMBLE_GROUPID" val="5f15026d8050c250ba65d227"/>
</p:tagLst>
</file>

<file path=ppt/tags/tag933.xml><?xml version="1.0" encoding="utf-8"?>
<p:tagLst xmlns:p="http://schemas.openxmlformats.org/presentationml/2006/main">
  <p:tag name="KSO_WM_UNIT_COLOR_SCHEME_SHAPE_ID" val="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09330_1*i*2"/>
  <p:tag name="KSO_WM_TEMPLATE_CATEGORY" val="diagram"/>
  <p:tag name="KSO_WM_TEMPLATE_INDEX" val="20209330"/>
  <p:tag name="KSO_WM_UNIT_LAYERLEVEL" val="1"/>
  <p:tag name="KSO_WM_TAG_VERSION" val="1.0"/>
  <p:tag name="KSO_WM_BEAUTIFY_FLAG" val="#wm#"/>
  <p:tag name="KSO_WM_UNIT_BLOCK" val="0"/>
  <p:tag name="KSO_WM_UNIT_SM_LIMIT_TYPE" val="1"/>
  <p:tag name="KSO_WM_UNIT_DEC_AREA_ID" val="3b993ebc253e4e48a05f4dd191d3dfa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edbec2fa6683b8872baabf"/>
  <p:tag name="KSO_WM_CHIP_XID" val="5eedbec2fa6683b8872baac0"/>
  <p:tag name="KSO_WM_UNIT_LINE_FORE_SCHEMECOLOR_INDEX_BRIGHTNESS" val="-0.15"/>
  <p:tag name="KSO_WM_UNIT_LINE_FORE_SCHEMECOLOR_INDEX" val="14"/>
  <p:tag name="KSO_WM_UNIT_LINE_FILL_TYPE" val="2"/>
  <p:tag name="KSO_WM_TEMPLATE_ASSEMBLE_XID" val="5f15026d8050c250ba65d227"/>
  <p:tag name="KSO_WM_TEMPLATE_ASSEMBLE_GROUPID" val="5f15026d8050c250ba65d227"/>
</p:tagLst>
</file>

<file path=ppt/tags/tag934.xml><?xml version="1.0" encoding="utf-8"?>
<p:tagLst xmlns:p="http://schemas.openxmlformats.org/presentationml/2006/main">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209330_1*i*3"/>
  <p:tag name="KSO_WM_TEMPLATE_CATEGORY" val="diagram"/>
  <p:tag name="KSO_WM_TEMPLATE_INDEX" val="20209330"/>
  <p:tag name="KSO_WM_UNIT_LAYERLEVEL" val="1"/>
  <p:tag name="KSO_WM_TAG_VERSION" val="1.0"/>
  <p:tag name="KSO_WM_BEAUTIFY_FLAG" val="#wm#"/>
  <p:tag name="KSO_WM_UNIT_BLOCK" val="0"/>
  <p:tag name="KSO_WM_UNIT_SM_LIMIT_TYPE" val="0"/>
  <p:tag name="KSO_WM_UNIT_DEC_AREA_ID" val="ffbee0d258a74c0892b96c41660ebc69"/>
  <p:tag name="KSO_WM_UNIT_DECORATE_INFO" val="{&quot;DecorateInfoH&quot;:{&quot;IsAbs&quot;:true},&quot;DecorateInfoW&quot;:{&quot;IsAbs&quot;:true},&quot;DecorateInfoX&quot;:{&quot;IsAbs&quot;:true,&quot;Pos&quot;:0},&quot;DecorateInfoY&quot;:{&quot;IsAbs&quot;:true,&quot;Pos&quot;:2},&quot;ReferentInfo&quot;:{&quot;Id&quot;:&quot;a5e61eceac424343b693c7b3ea03fef0&quot;,&quot;X&quot;:{&quot;Pos&quot;:0},&quot;Y&quot;:{&quot;Pos&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15026d8050c250ba65d227"/>
  <p:tag name="KSO_WM_TEMPLATE_ASSEMBLE_GROUPID" val="5f15026d8050c250ba65d227"/>
</p:tagLst>
</file>

<file path=ppt/tags/tag935.xml><?xml version="1.0" encoding="utf-8"?>
<p:tagLst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209330_1*i*4"/>
  <p:tag name="KSO_WM_TEMPLATE_CATEGORY" val="diagram"/>
  <p:tag name="KSO_WM_TEMPLATE_INDEX" val="20209330"/>
  <p:tag name="KSO_WM_UNIT_LAYERLEVEL" val="1"/>
  <p:tag name="KSO_WM_TAG_VERSION" val="1.0"/>
  <p:tag name="KSO_WM_BEAUTIFY_FLAG" val="#wm#"/>
  <p:tag name="KSO_WM_UNIT_BLOCK" val="0"/>
  <p:tag name="KSO_WM_UNIT_SM_LIMIT_TYPE" val="0"/>
  <p:tag name="KSO_WM_UNIT_DEC_AREA_ID" val="66a1bbe3c70746e8804e0afc6caad315"/>
  <p:tag name="KSO_WM_UNIT_DECORATE_INFO" val="{&quot;DecorateInfoH&quot;:{&quot;IsAbs&quot;:true},&quot;DecorateInfoW&quot;:{&quot;IsAbs&quot;:true},&quot;DecorateInfoX&quot;:{&quot;IsAbs&quot;:true,&quot;Pos&quot;:0},&quot;DecorateInfoY&quot;:{&quot;IsAbs&quot;:true,&quot;Pos&quot;:2},&quot;ReferentInfo&quot;:{&quot;Id&quot;:&quot;a5e61eceac424343b693c7b3ea03fef0&quot;,&quot;X&quot;:{&quot;Pos&quot;:0},&quot;Y&quot;:{&quot;Pos&quot;:0}}}"/>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15026d8050c250ba65d227"/>
  <p:tag name="KSO_WM_TEMPLATE_ASSEMBLE_GROUPID" val="5f15026d8050c250ba65d227"/>
</p:tagLst>
</file>

<file path=ppt/tags/tag93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09330_1*a*1"/>
  <p:tag name="KSO_WM_TEMPLATE_CATEGORY" val="diagram"/>
  <p:tag name="KSO_WM_TEMPLATE_INDEX" val="20209330"/>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5e61eceac424343b693c7b3ea03fef0"/>
  <p:tag name="KSO_WM_ASSEMBLE_CHIP_INDEX" val="c75059dea44f42fd8ac9f00f420f895e"/>
  <p:tag name="KSO_WM_UNIT_TEXT_FILL_FORE_SCHEMECOLOR_INDEX_BRIGHTNESS" val="0"/>
  <p:tag name="KSO_WM_UNIT_TEXT_FILL_FORE_SCHEMECOLOR_INDEX" val="13"/>
  <p:tag name="KSO_WM_UNIT_TEXT_FILL_TYPE" val="1"/>
  <p:tag name="KSO_WM_TEMPLATE_ASSEMBLE_XID" val="5f15026d8050c250ba65d227"/>
  <p:tag name="KSO_WM_TEMPLATE_ASSEMBLE_GROUPID" val="5f15026d8050c250ba65d227"/>
  <p:tag name="KSO_WM_TAG_Front_Size" val=""/>
  <p:tag name="KSO_WM_TAG_Backgroup_Id" val=""/>
  <p:tag name="KSO_WM_TAG_Backgroup_Size" val=""/>
  <p:tag name="KSO_WM_TAG_Zoder_Position" val=""/>
</p:tagLst>
</file>

<file path=ppt/tags/tag93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330_1*f*1"/>
  <p:tag name="KSO_WM_TEMPLATE_CATEGORY" val="diagram"/>
  <p:tag name="KSO_WM_TEMPLATE_INDEX" val="20209330"/>
  <p:tag name="KSO_WM_UNIT_LAYERLEVEL" val="1"/>
  <p:tag name="KSO_WM_TAG_VERSION" val="1.0"/>
  <p:tag name="KSO_WM_BEAUTIFY_FLAG" val="#wm#"/>
  <p:tag name="KSO_WM_UNIT_DEFAULT_FONT" val="14;20;2"/>
  <p:tag name="KSO_WM_UNIT_BLOCK" val="0"/>
  <p:tag name="KSO_WM_UNIT_VALUE" val="98"/>
  <p:tag name="KSO_WM_UNIT_SHOW_EDIT_AREA_INDICATION" val="1"/>
  <p:tag name="KSO_WM_CHIP_GROUPID" val="5e6b05596848fb12bee65ac8"/>
  <p:tag name="KSO_WM_CHIP_XID" val="5e6b05596848fb12bee65aca"/>
  <p:tag name="KSO_WM_UNIT_DEC_AREA_ID" val="ce3bf6fdea3c47199c66e8d6b77a8a3e"/>
  <p:tag name="KSO_WM_ASSEMBLE_CHIP_INDEX" val="a8e3bae3997046aaaffd6958b92c713e"/>
  <p:tag name="KSO_WM_UNIT_SUPPORT_UNIT_TYPE" val="[&quot;d&quot;,&quot;α&quot;,&quot;θ&quot;]"/>
  <p:tag name="KSO_WM_UNIT_TEXT_FILL_FORE_SCHEMECOLOR_INDEX_BRIGHTNESS" val="0.25"/>
  <p:tag name="KSO_WM_UNIT_TEXT_FILL_FORE_SCHEMECOLOR_INDEX" val="13"/>
  <p:tag name="KSO_WM_UNIT_TEXT_FILL_TYPE" val="1"/>
  <p:tag name="KSO_WM_TEMPLATE_ASSEMBLE_XID" val="5f15026d8050c250ba65d227"/>
  <p:tag name="KSO_WM_TEMPLATE_ASSEMBLE_GROUPID" val="5f15026d8050c250ba65d227"/>
  <p:tag name="KSO_WM_TAG_Front_Size" val=""/>
  <p:tag name="KSO_WM_TAG_Backgroup_Id" val=""/>
  <p:tag name="KSO_WM_TAG_Backgroup_Size" val=""/>
  <p:tag name="KSO_WM_TAG_Zoder_Position" val=""/>
</p:tagLst>
</file>

<file path=ppt/tags/tag938.xml><?xml version="1.0" encoding="utf-8"?>
<p:tagLst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209330_1*i*5"/>
  <p:tag name="KSO_WM_TEMPLATE_CATEGORY" val="diagram"/>
  <p:tag name="KSO_WM_TEMPLATE_INDEX" val="20209330"/>
  <p:tag name="KSO_WM_UNIT_LAYERLEVEL" val="1"/>
  <p:tag name="KSO_WM_TAG_VERSION" val="1.0"/>
  <p:tag name="KSO_WM_BEAUTIFY_FLAG" val="#wm#"/>
  <p:tag name="KSO_WM_UNIT_BLOCK" val="0"/>
  <p:tag name="KSO_WM_UNIT_SM_LIMIT_TYPE" val="0"/>
  <p:tag name="KSO_WM_UNIT_DEC_AREA_ID" val="ee9446bd72854db8a7f062ab85c4d01f"/>
  <p:tag name="KSO_WM_UNIT_DECORATE_INFO" val="{&quot;DecorateInfoH&quot;:{&quot;IsAbs&quot;:true},&quot;DecorateInfoW&quot;:{&quot;IsAbs&quot;:true},&quot;DecorateInfoX&quot;:{&quot;IsAbs&quot;:true,&quot;Pos&quot;:2},&quot;DecorateInfoY&quot;:{&quot;IsAbs&quot;:true,&quot;Pos&quot;:0},&quot;ReferentInfo&quot;:{&quot;Id&quot;:&quot;a5e61eceac424343b693c7b3ea03fef0&quot;,&quot;X&quot;:{&quot;Pos&quot;:2},&quot;Y&quot;:{&quot;Pos&quot;:2}}}"/>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15026d8050c250ba65d227"/>
  <p:tag name="KSO_WM_TEMPLATE_ASSEMBLE_GROUPID" val="5f15026d8050c250ba65d227"/>
</p:tagLst>
</file>

<file path=ppt/tags/tag939.xml><?xml version="1.0" encoding="utf-8"?>
<p:tagLst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209330_1*i*6"/>
  <p:tag name="KSO_WM_TEMPLATE_CATEGORY" val="diagram"/>
  <p:tag name="KSO_WM_TEMPLATE_INDEX" val="20209330"/>
  <p:tag name="KSO_WM_UNIT_LAYERLEVEL" val="1"/>
  <p:tag name="KSO_WM_TAG_VERSION" val="1.0"/>
  <p:tag name="KSO_WM_BEAUTIFY_FLAG" val="#wm#"/>
  <p:tag name="KSO_WM_UNIT_BLOCK" val="0"/>
  <p:tag name="KSO_WM_UNIT_SM_LIMIT_TYPE" val="0"/>
  <p:tag name="KSO_WM_UNIT_DEC_AREA_ID" val="827db2d9b75a4873b8a4792d57fb1561"/>
  <p:tag name="KSO_WM_UNIT_DECORATE_INFO" val="{&quot;DecorateInfoH&quot;:{&quot;IsAbs&quot;:true},&quot;DecorateInfoW&quot;:{&quot;IsAbs&quot;:true},&quot;DecorateInfoX&quot;:{&quot;IsAbs&quot;:true,&quot;Pos&quot;:2},&quot;DecorateInfoY&quot;:{&quot;IsAbs&quot;:true,&quot;Pos&quot;:0},&quot;ReferentInfo&quot;:{&quot;Id&quot;:&quot;a5e61eceac424343b693c7b3ea03fef0&quot;,&quot;X&quot;:{&quot;Pos&quot;:2},&quot;Y&quot;:{&quot;Pos&quot;:2}}}"/>
  <p:tag name="KSO_WM_CHIP_GROUPID" val="5eedbec2fa6683b8872baabf"/>
  <p:tag name="KSO_WM_CHIP_XID" val="5eedbec2fa6683b8872baac0"/>
  <p:tag name="KSO_WM_UNIT_FILL_FORE_SCHEMECOLOR_INDEX_BRIGHTNESS" val="0"/>
  <p:tag name="KSO_WM_UNIT_FILL_FORE_SCHEMECOLOR_INDEX" val="5"/>
  <p:tag name="KSO_WM_UNIT_FILL_TYPE" val="1"/>
  <p:tag name="KSO_WM_UNIT_VALUE" val="1"/>
  <p:tag name="KSO_WM_TEMPLATE_ASSEMBLE_XID" val="5f15026d8050c250ba65d227"/>
  <p:tag name="KSO_WM_TEMPLATE_ASSEMBLE_GROUPID" val="5f15026d8050c250ba65d227"/>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40.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07-20T10:33:17&quot;,&quot;maxSize&quot;:{&quot;size1&quot;:48.174454667170842},&quot;minSize&quot;:{&quot;size1&quot;:48.174454667170842},&quot;normalSize&quot;:{&quot;size1&quot;:48.174454667170842},&quot;subLayout&quot;:[{&quot;id&quot;:&quot;2020-07-20T10:33:17&quot;,&quot;margin&quot;:{&quot;bottom&quot;:6.7729997634887695,&quot;left&quot;:4.6570000648498535,&quot;right&quot;:0.026000002399086952,&quot;top&quot;:6.7729997634887695},&quot;type&quot;:0},{&quot;id&quot;:&quot;2020-07-20T10:33:18&quot;,&quot;margin&quot;:{&quot;bottom&quot;:4.6570000648498535,&quot;left&quot;:2.5399999618530273,&quot;right&quot;:4.2329998016357422,&quot;top&quot;:4.6570000648498535},&quot;type&quot;:0}],&quot;type&quot;:0}"/>
  <p:tag name="KSO_WM_SLIDE_BACKGROUND" val="[&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4df981a4516a4b4cba0fdbbf715feb1c&quot;,&quot;fill_align&quot;:&quot;cm&quot;,&quot;text_align&quot;:&quot;cm&quot;,&quot;text_direction&quot;:&quot;horizontal&quot;,&quot;chip_types&quot;:[&quot;header&quot;]},{&quot;fill_id&quot;:&quot;57372a9ed1b6474e8df08a7445de7597&quot;,&quot;fill_align&quot;:&quot;lm&quot;,&quot;text_align&quot;:&quot;lm&quot;,&quot;text_direction&quot;:&quot;horizontal&quot;,&quot;chip_types&quot;:[&quot;pictext&quot;,&quot;text&quot;,&quot;picture&quot;,&quot;chart&quot;,&quot;video&quot;]}]]"/>
  <p:tag name="KSO_WM_SLIDE_ID" val="diagram20209330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80*396"/>
  <p:tag name="KSO_WM_SLIDE_POSITION" val="96*72"/>
  <p:tag name="KSO_WM_TAG_VERSION" val="1.0"/>
  <p:tag name="KSO_WM_BEAUTIFY_FLAG" val="#wm#"/>
  <p:tag name="KSO_WM_TEMPLATE_CATEGORY" val="diagram"/>
  <p:tag name="KSO_WM_TEMPLATE_INDEX" val="20209330"/>
  <p:tag name="KSO_WM_SLIDE_LAYOUT" val="a_f"/>
  <p:tag name="KSO_WM_SLIDE_LAYOUT_CNT" val="1_1"/>
  <p:tag name="KSO_WM_CHIP_XID" val="5eedbec2fa6683b8872baac0"/>
  <p:tag name="KSO_WM_CHIP_GROUPID" val="5eedbec2fa6683b8872baabf"/>
  <p:tag name="KSO_WM_SLIDE_BK_DARK_LIGHT" val="2"/>
  <p:tag name="KSO_WM_SLIDE_BACKGROUND_TYPE" val="general"/>
  <p:tag name="KSO_WM_SLIDE_SUPPORT_FEATURE_TYPE" val="0"/>
  <p:tag name="KSO_WM_TEMPLATE_ASSEMBLE_XID" val="5f15026d8050c250ba65d227"/>
  <p:tag name="KSO_WM_TEMPLATE_ASSEMBLE_GROUPID" val="5f15026d8050c250ba65d227"/>
</p:tagLst>
</file>

<file path=ppt/tags/tag941.xml><?xml version="1.0" encoding="utf-8"?>
<p:tagLst xmlns:p="http://schemas.openxmlformats.org/presentationml/2006/main">
  <p:tag name="KSO_WM_UNIT_TABLE_BEAUTIFY" val="smartTable{1ad41a91-5ab4-4443-9a14-41fb30f952f8}"/>
</p:tagLst>
</file>

<file path=ppt/tags/tag942.xml><?xml version="1.0" encoding="utf-8"?>
<p:tagLst xmlns:p="http://schemas.openxmlformats.org/presentationml/2006/main">
  <p:tag name="KSO_WM_UNIT_TABLE_BEAUTIFY" val="smartTable{4851ef5e-8e3e-426a-958f-b8eea3879462}"/>
</p:tagLst>
</file>

<file path=ppt/tags/tag943.xml><?xml version="1.0" encoding="utf-8"?>
<p:tagLst xmlns:p="http://schemas.openxmlformats.org/presentationml/2006/main">
  <p:tag name="KSO_WM_UNIT_TABLE_BEAUTIFY" val="smartTable{48951b62-6784-424e-a059-403b13513cc8}"/>
</p:tagLst>
</file>

<file path=ppt/tags/tag944.xml><?xml version="1.0" encoding="utf-8"?>
<p:tagLst xmlns:p="http://schemas.openxmlformats.org/presentationml/2006/main">
  <p:tag name="KSO_WM_UNIT_TABLE_BEAUTIFY" val="smartTable{974844c6-291f-4167-809b-33c8fb2444ae}"/>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KSO_WM_UNIT_TYPE" val="i"/>
</p:tagLst>
</file>

<file path=ppt/tags/tag94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11480_1*a*1"/>
  <p:tag name="KSO_WM_TEMPLATE_CATEGORY" val="diagram"/>
  <p:tag name="KSO_WM_TEMPLATE_INDEX" val="20211480"/>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c7d8b4a5f5649b2987af5716f5a04c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58f53829b32c49f19e6ae8e28fc9d5e9"/>
  <p:tag name="KSO_WM_UNIT_TEXT_FILL_FORE_SCHEMECOLOR_INDEX_BRIGHTNESS" val="0"/>
  <p:tag name="KSO_WM_UNIT_TEXT_FILL_FORE_SCHEMECOLOR_INDEX" val="13"/>
  <p:tag name="KSO_WM_UNIT_TEXT_FILL_TYPE" val="1"/>
  <p:tag name="KSO_WM_TEMPLATE_ASSEMBLE_XID" val="5f6df32a0ff15d9a40e85063"/>
  <p:tag name="KSO_WM_TEMPLATE_ASSEMBLE_GROUPID" val="5f6df32a0ff15d9a40e85063"/>
  <p:tag name="KSO_WM_TAG_Front_Size" val=""/>
  <p:tag name="KSO_WM_TAG_Backgroup_Id" val=""/>
  <p:tag name="KSO_WM_TAG_Backgroup_Size" val=""/>
  <p:tag name="KSO_WM_TAG_Zoder_Position" val=""/>
</p:tagLst>
</file>

<file path=ppt/tags/tag949.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5"/>
  <p:tag name="KSO_WM_UNIT_HIGHLIGHT" val="0"/>
  <p:tag name="KSO_WM_UNIT_COMPATIBLE" val="0"/>
  <p:tag name="KSO_WM_UNIT_DIAGRAM_ISNUMVISUAL" val="0"/>
  <p:tag name="KSO_WM_UNIT_DIAGRAM_ISREFERUNIT" val="0"/>
  <p:tag name="KSO_WM_UNIT_TYPE" val="h_a"/>
  <p:tag name="KSO_WM_UNIT_INDEX" val="1_1"/>
  <p:tag name="KSO_WM_UNIT_ID" val="diagram20211480_1*h_a*1_1"/>
  <p:tag name="KSO_WM_TEMPLATE_CATEGORY" val="diagram"/>
  <p:tag name="KSO_WM_TEMPLATE_INDEX" val="2021148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cecd3ff6eb8545d3aef917ffd889d3d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3385fde480ed4926ad33ef21a46efbf5"/>
  <p:tag name="KSO_WM_UNIT_TEXT_FILL_FORE_SCHEMECOLOR_INDEX_BRIGHTNESS" val="0"/>
  <p:tag name="KSO_WM_UNIT_TEXT_FILL_FORE_SCHEMECOLOR_INDEX" val="13"/>
  <p:tag name="KSO_WM_UNIT_TEXT_FILL_TYPE" val="1"/>
  <p:tag name="KSO_WM_TEMPLATE_ASSEMBLE_XID" val="5f6df32a0ff15d9a40e85063"/>
  <p:tag name="KSO_WM_TEMPLATE_ASSEMBLE_GROUPID" val="5f6df32a0ff15d9a40e85063"/>
  <p:tag name="KSO_WM_TAG_Front_Size" val=""/>
  <p:tag name="KSO_WM_TAG_Backgroup_Id" val=""/>
  <p:tag name="KSO_WM_TAG_Backgroup_Size" val=""/>
  <p:tag name="KSO_WM_TAG_Zoder_Position" val=""/>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50.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480_1*h_f*1_1"/>
  <p:tag name="KSO_WM_TEMPLATE_CATEGORY" val="diagram"/>
  <p:tag name="KSO_WM_TEMPLATE_INDEX" val="20211480"/>
  <p:tag name="KSO_WM_UNIT_LAYERLEVEL" val="1_1"/>
  <p:tag name="KSO_WM_TAG_VERSION" val="1.0"/>
  <p:tag name="KSO_WM_BEAUTIFY_FLAG" val="#wm#"/>
  <p:tag name="KSO_WM_UNIT_SUBTYPE" val="a"/>
  <p:tag name="KSO_WM_UNIT_DEFAULT_FONT" val="14;20;2"/>
  <p:tag name="KSO_WM_UNIT_BLOCK" val="0"/>
  <p:tag name="KSO_WM_UNIT_VALUE" val="225"/>
  <p:tag name="KSO_WM_UNIT_SHOW_EDIT_AREA_INDICATION" val="1"/>
  <p:tag name="KSO_WM_CHIP_GROUPID" val="5e6b05b36848fb12bee65ad8"/>
  <p:tag name="KSO_WM_CHIP_XID" val="5e6b05b36848fb12bee65ada"/>
  <p:tag name="KSO_WM_UNIT_DEC_AREA_ID" val="1d925822781e46899d277d5116b7b6d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3385fde480ed4926ad33ef21a46efbf5"/>
  <p:tag name="KSO_WM_UNIT_TEXT_FILL_FORE_SCHEMECOLOR_INDEX_BRIGHTNESS" val="0.25"/>
  <p:tag name="KSO_WM_UNIT_TEXT_FILL_FORE_SCHEMECOLOR_INDEX" val="13"/>
  <p:tag name="KSO_WM_UNIT_TEXT_FILL_TYPE" val="1"/>
  <p:tag name="KSO_WM_TEMPLATE_ASSEMBLE_XID" val="5f6df32a0ff15d9a40e85063"/>
  <p:tag name="KSO_WM_TEMPLATE_ASSEMBLE_GROUPID" val="5f6df32a0ff15d9a40e85063"/>
  <p:tag name="KSO_WM_TAG_Front_Size" val=""/>
  <p:tag name="KSO_WM_TAG_Backgroup_Id" val=""/>
  <p:tag name="KSO_WM_TAG_Backgroup_Size" val=""/>
  <p:tag name="KSO_WM_TAG_Zoder_Position" val=""/>
  <p:tag name="KSO_WM_UNIT_SMARTLAYOUT_COMPRESS_INFO" val="{&#10;    &quot;id&quot;: &quot;2020-09-25T21:40:07&quot;,&#10;    &quot;max&quot;: 1.3009448818897908,&#10;    &quot;topChanged&quot;: 3.5414973688607249e-06&#10;}&#10;"/>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80_1*i*2"/>
  <p:tag name="KSO_WM_TEMPLATE_CATEGORY" val="diagram"/>
  <p:tag name="KSO_WM_TEMPLATE_INDEX" val="20211480"/>
  <p:tag name="KSO_WM_UNIT_LAYERLEVEL" val="1"/>
  <p:tag name="KSO_WM_TAG_VERSION" val="1.0"/>
  <p:tag name="KSO_WM_BEAUTIFY_FLAG" val="#wm#"/>
  <p:tag name="KSO_WM_UNIT_TYPE" val="i"/>
  <p:tag name="KSO_WM_UNIT_INDEX" val="2"/>
  <p:tag name="KSO_WM_UNIT_BLOCK" val="0"/>
  <p:tag name="KSO_WM_UNIT_SM_LIMIT_TYPE" val="1"/>
  <p:tag name="KSO_WM_UNIT_DEC_AREA_ID" val="e24cf69af5c44dfb80597a9df8af8dd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6"/>
  <p:tag name="KSO_WM_UNIT_LINE_FILL_TYPE" val="2"/>
  <p:tag name="KSO_WM_TEMPLATE_ASSEMBLE_XID" val="5f6df32a0ff15d9a40e85063"/>
  <p:tag name="KSO_WM_TEMPLATE_ASSEMBLE_GROUPID" val="5f6df32a0ff15d9a40e85063"/>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80_1*i*3"/>
  <p:tag name="KSO_WM_TEMPLATE_CATEGORY" val="diagram"/>
  <p:tag name="KSO_WM_TEMPLATE_INDEX" val="20211480"/>
  <p:tag name="KSO_WM_UNIT_LAYERLEVEL" val="1"/>
  <p:tag name="KSO_WM_TAG_VERSION" val="1.0"/>
  <p:tag name="KSO_WM_BEAUTIFY_FLAG" val="#wm#"/>
  <p:tag name="KSO_WM_UNIT_TYPE" val="i"/>
  <p:tag name="KSO_WM_UNIT_INDEX" val="3"/>
  <p:tag name="KSO_WM_UNIT_BLOCK" val="0"/>
  <p:tag name="KSO_WM_UNIT_SM_LIMIT_TYPE" val="1"/>
  <p:tag name="KSO_WM_UNIT_DEC_AREA_ID" val="95a8901f6987490aae7593183023a66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6"/>
  <p:tag name="KSO_WM_UNIT_LINE_FILL_TYPE" val="2"/>
  <p:tag name="KSO_WM_TEMPLATE_ASSEMBLE_XID" val="5f6df32a0ff15d9a40e85063"/>
  <p:tag name="KSO_WM_TEMPLATE_ASSEMBLE_GROUPID" val="5f6df32a0ff15d9a40e85063"/>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80_1*i*4"/>
  <p:tag name="KSO_WM_TEMPLATE_CATEGORY" val="diagram"/>
  <p:tag name="KSO_WM_TEMPLATE_INDEX" val="20211480"/>
  <p:tag name="KSO_WM_UNIT_LAYERLEVEL" val="1"/>
  <p:tag name="KSO_WM_TAG_VERSION" val="1.0"/>
  <p:tag name="KSO_WM_BEAUTIFY_FLAG" val="#wm#"/>
  <p:tag name="KSO_WM_UNIT_TYPE" val="i"/>
  <p:tag name="KSO_WM_UNIT_INDEX" val="4"/>
  <p:tag name="KSO_WM_UNIT_BLOCK" val="0"/>
  <p:tag name="KSO_WM_UNIT_SM_LIMIT_TYPE" val="1"/>
  <p:tag name="KSO_WM_UNIT_DEC_AREA_ID" val="2244a0f1b14b4a268f8a2990b42fe12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5f6df32a0ff15d9a40e85063"/>
  <p:tag name="KSO_WM_TEMPLATE_ASSEMBLE_GROUPID" val="5f6df32a0ff15d9a40e85063"/>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80_1*i*5"/>
  <p:tag name="KSO_WM_TEMPLATE_CATEGORY" val="diagram"/>
  <p:tag name="KSO_WM_TEMPLATE_INDEX" val="20211480"/>
  <p:tag name="KSO_WM_UNIT_LAYERLEVEL" val="1"/>
  <p:tag name="KSO_WM_TAG_VERSION" val="1.0"/>
  <p:tag name="KSO_WM_BEAUTIFY_FLAG" val="#wm#"/>
  <p:tag name="KSO_WM_UNIT_TYPE" val="i"/>
  <p:tag name="KSO_WM_UNIT_INDEX" val="5"/>
  <p:tag name="KSO_WM_UNIT_BLOCK" val="0"/>
  <p:tag name="KSO_WM_UNIT_SM_LIMIT_TYPE" val="1"/>
  <p:tag name="KSO_WM_UNIT_DEC_AREA_ID" val="3e56843929ba4590b1dd56db50fbcb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5f6df32a0ff15d9a40e85063"/>
  <p:tag name="KSO_WM_TEMPLATE_ASSEMBLE_GROUPID" val="5f6df32a0ff15d9a40e85063"/>
</p:tagLst>
</file>

<file path=ppt/tags/tag955.xml><?xml version="1.0" encoding="utf-8"?>
<p:tagLst xmlns:p="http://schemas.openxmlformats.org/presentationml/2006/main">
  <p:tag name="KSO_WM_BEAUTIFY_FLAG" val="#wm#"/>
  <p:tag name="KSO_WM_TEMPLATE_CATEGORY" val="diagram"/>
  <p:tag name="KSO_WM_TEMPLATE_INDEX" val="20211480"/>
  <p:tag name="KSO_WM_SLIDE_ID" val="diagram20211480_1"/>
  <p:tag name="KSO_WM_TEMPLATE_SUBCATEGORY" val="21"/>
  <p:tag name="KSO_WM_TEMPLATE_MASTER_TYPE" val="0"/>
  <p:tag name="KSO_WM_TEMPLATE_COLOR_TYPE" val="1"/>
  <p:tag name="KSO_WM_SLIDE_ITEM_CNT" val="0"/>
  <p:tag name="KSO_WM_SLIDE_INDEX" val="1"/>
  <p:tag name="KSO_WM_TAG_VERSION" val="1.0"/>
  <p:tag name="KSO_WM_SLIDE_LAYOUT" val="a_h"/>
  <p:tag name="KSO_WM_SLIDE_LAYOUT_CNT" val="1_1"/>
  <p:tag name="KSO_WM_SLIDE_TYPE" val="text"/>
  <p:tag name="KSO_WM_SLIDE_SUBTYPE" val="pureTxt"/>
  <p:tag name="KSO_WM_SLIDE_SIZE" val="515.953*300.702"/>
  <p:tag name="KSO_WM_SLIDE_POSITION" val="384.003*143.301"/>
  <p:tag name="KSO_WM_SLIDE_LAYOUT_INFO" val="{&quot;direction&quot;:1,&quot;id&quot;:&quot;2020-09-25T21:40:07&quot;,&quot;maxSize&quot;:{&quot;size1&quot;:39.899999999999999},&quot;minSize&quot;:{&quot;size1&quot;:39.899999999999999},&quot;normalSize&quot;:{&quot;size1&quot;:39.899999999999999},&quot;subLayout&quot;:[{&quot;backgroundInfo&quot;:[{&quot;bottom&quot;:0,&quot;bottomAbs&quot;:false,&quot;left&quot;:0,&quot;leftAbs&quot;:false,&quot;right&quot;:0.125244617,&quot;rightAbs&quot;:false,&quot;top&quot;:0,&quot;topAbs&quot;:false,&quot;type&quot;:&quot;leftRight&quot;}],&quot;id&quot;:&quot;2020-09-25T21:40:07&quot;,&quot;margin&quot;:{&quot;bottom&quot;:5.5029997825622559,&quot;left&quot;:1.2450000047683716,&quot;right&quot;:2.937000036239624,&quot;top&quot;:3.3870000839233398},&quot;type&quot;:0},{&quot;id&quot;:&quot;2020-09-25T21:40:07&quot;,&quot;margin&quot;:{&quot;bottom&quot;:2.5399999618530273,&quot;left&quot;:0.026000002399086952,&quot;right&quot;:2.1170001029968262,&quot;top&quot;:2.5399999618530273},&quot;maxSize&quot;:{&quot;size1&quot;:39.433484494244617},&quot;minSize&quot;:{&quot;size1&quot;:23.533484494244608},&quot;normalSize&quot;:{&quot;size1&quot;:23.533484494244608},&quot;subLayout&quot;:[{&quot;id&quot;:&quot;2020-09-25T21:40:07&quot;,&quot;margin&quot;:{&quot;bottom&quot;:0.046930067241191864,&quot;left&quot;:0.026000002399086952,&quot;right&quot;:2.1170001029968262,&quot;top&quot;:2.5399999618530273},&quot;type&quot;:0},{&quot;id&quot;:&quot;2020-09-25T21:40:07&quot;,&quot;margin&quot;:{&quot;bottom&quot;:2.5399999618530273,&quot;left&quot;:0.026000002399086952,&quot;right&quot;:2.1170001029968262,&quot;top&quot;:0.14886172115802765},&quot;type&quot;:0}],&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37b7b7ee298d401b013"/>
  <p:tag name="KSO_WM_CHIP_FILLPROP" val="[[{&quot;text_align&quot;:&quot;lm&quot;,&quot;text_direction&quot;:&quot;horizontal&quot;,&quot;support_big_font&quot;:false,&quot;fill_id&quot;:&quot;350ec91c9ad44fdbb206e19c2af94b5f&quot;,&quot;fill_align&quot;:&quot;cm&quot;,&quot;chip_types&quot;:[&quot;text&quot;,&quot;header&quot;]},{&quot;text_align&quot;:&quot;lm&quot;,&quot;text_direction&quot;:&quot;horizontal&quot;,&quot;support_features&quot;:[&quot;collage&quot;,&quot;carousel&quot;],&quot;support_big_font&quot;:false,&quot;fill_id&quot;:&quot;7dc253cee86c47f8a027a0eb4441b5ce&quot;,&quot;fill_align&quot;:&quot;cm&quot;,&quot;chip_types&quot;:[&quot;diagram&quot;,&quot;text&quot;,&quot;picture&quot;,&quot;chart&quot;,&quot;table&quot;,&quot;video&quot;]}]]"/>
  <p:tag name="KSO_WM_CHIP_DECFILLPROP" val="[]"/>
  <p:tag name="KSO_WM_CHIP_GROUPID" val="5f6c937b7b7ee298d401b012"/>
  <p:tag name="KSO_WM_SLIDE_BK_DARK_LIGHT" val="2"/>
  <p:tag name="KSO_WM_SLIDE_BACKGROUND_TYPE" val="leftRight"/>
  <p:tag name="KSO_WM_SLIDE_SUPPORT_FEATURE_TYPE" val="0"/>
  <p:tag name="KSO_WM_TEMPLATE_ASSEMBLE_XID" val="5f6df32a0ff15d9a40e85063"/>
  <p:tag name="KSO_WM_TEMPLATE_ASSEMBLE_GROUPID" val="5f6df32a0ff15d9a40e85063"/>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46_1*i*2"/>
  <p:tag name="KSO_WM_TEMPLATE_CATEGORY" val="diagram"/>
  <p:tag name="KSO_WM_TEMPLATE_INDEX" val="20211246"/>
  <p:tag name="KSO_WM_UNIT_LAYERLEVEL" val="1"/>
  <p:tag name="KSO_WM_TAG_VERSION" val="1.0"/>
  <p:tag name="KSO_WM_BEAUTIFY_FLAG" val="#wm#"/>
  <p:tag name="KSO_WM_UNIT_BLOCK" val="0"/>
  <p:tag name="KSO_WM_UNIT_DEC_AREA_ID" val="7a915109dc6b462fbc5853c65b0aa9c6"/>
  <p:tag name="KSO_WM_UNIT_SM_LIMIT_TYPE" val="2"/>
  <p:tag name="KSO_WM_UNIT_TYPE" val="i"/>
  <p:tag name="KSO_WM_UNIT_INDEX" val="2"/>
  <p:tag name="KSO_WM_UNIT_DECORATE_INFO" val="{&quot;DecorateInfoH&quot;:{&quot;IsAbs&quot;:true},&quot;DecorateInfoW&quot;:{&quot;IsAbs&quot;:true},&quot;DecorateInfoX&quot;:{&quot;IsAbs&quot;:true,&quot;Pos&quot;:1},&quot;DecorateInfoY&quot;:{&quot;IsAbs&quot;:true,&quot;Pos&quot;:1},&quot;ReferentInfo&quot;:{&quot;Id&quot;:&quot;8c38f946f9c445da9fa46d2c40f1fb57;4ba2210e276f4228a98d8d060fd54d31&quot;,&quot;X&quot;:{&quot;Pos&quot;:1},&quot;Y&quot;:{&quot;Pos&quot;:1}},&quot;whChangeMode&quot;:0}"/>
  <p:tag name="KSO_WM_CHIP_GROUPID" val="5f5ee1ca4d6848d78f644aeb"/>
  <p:tag name="KSO_WM_CHIP_XID" val="5f5f3b5d8e478fb0c58a93f0"/>
  <p:tag name="KSO_WM_UNIT_FILL_FORE_SCHEMECOLOR_INDEX_BRIGHTNESS" val="0"/>
  <p:tag name="KSO_WM_UNIT_FILL_FORE_SCHEMECOLOR_INDEX" val="16"/>
  <p:tag name="KSO_WM_UNIT_FILL_TYPE" val="1"/>
  <p:tag name="KSO_WM_UNIT_SHADOW_SCHEMECOLOR_INDEX_BRIGHTNESS" val="-0.5"/>
  <p:tag name="KSO_WM_UNIT_SHADOW_SCHEMECOLOR_INDEX" val="14"/>
  <p:tag name="KSO_WM_UNIT_TEXT_FILL_FORE_SCHEMECOLOR_INDEX_BRIGHTNESS" val="0"/>
  <p:tag name="KSO_WM_UNIT_TEXT_FILL_FORE_SCHEMECOLOR_INDEX" val="2"/>
  <p:tag name="KSO_WM_UNIT_TEXT_FILL_TYPE" val="1"/>
  <p:tag name="KSO_WM_UNIT_VALUE" val="440"/>
  <p:tag name="KSO_WM_TEMPLATE_ASSEMBLE_XID" val="5f6ac573c62b13c0b940a90d"/>
  <p:tag name="KSO_WM_TEMPLATE_ASSEMBLE_GROUPID" val="5f6ac573c62b13c0b940a90d"/>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6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246_1*a*1"/>
  <p:tag name="KSO_WM_TEMPLATE_CATEGORY" val="diagram"/>
  <p:tag name="KSO_WM_TEMPLATE_INDEX" val="202112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12782345d6e4f0bbe9ae635ac6e72e1"/>
  <p:tag name="KSO_WM_UNIT_DECORATE_INFO" val=""/>
  <p:tag name="KSO_WM_UNIT_SM_LIMIT_TYPE" val=""/>
  <p:tag name="KSO_WM_CHIP_FILLAREA_FILL_RULE" val="{&quot;fill_align&quot;:&quot;lm&quot;,&quot;fill_mode&quot;:&quot;full&quot;,&quot;sacle_strategy&quot;:&quot;smart&quot;}"/>
  <p:tag name="KSO_WM_ASSEMBLE_CHIP_INDEX" val="5368edbd559549aca70cf3d5b905f9e0"/>
  <p:tag name="KSO_WM_UNIT_TEXT_FILL_FORE_SCHEMECOLOR_INDEX_BRIGHTNESS" val="0"/>
  <p:tag name="KSO_WM_UNIT_TEXT_FILL_FORE_SCHEMECOLOR_INDEX" val="13"/>
  <p:tag name="KSO_WM_UNIT_TEXT_FILL_TYPE" val="1"/>
  <p:tag name="KSO_WM_TEMPLATE_ASSEMBLE_XID" val="5f6ac573c62b13c0b940a90d"/>
  <p:tag name="KSO_WM_TEMPLATE_ASSEMBLE_GROUPID" val="5f6ac573c62b13c0b940a90d"/>
  <p:tag name="KSO_WM_TAG_Front_Size" val=""/>
  <p:tag name="KSO_WM_TAG_Backgroup_Id" val=""/>
  <p:tag name="KSO_WM_TAG_Backgroup_Size" val=""/>
  <p:tag name="KSO_WM_TAG_Zoder_Position" val=""/>
</p:tagLst>
</file>

<file path=ppt/tags/tag961.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2"/>
  <p:tag name="KSO_WM_UNIT_HIGHLIGHT" val="0"/>
  <p:tag name="KSO_WM_UNIT_COMPATIBLE" val="0"/>
  <p:tag name="KSO_WM_UNIT_DIAGRAM_ISNUMVISUAL" val="0"/>
  <p:tag name="KSO_WM_UNIT_DIAGRAM_ISREFERUNIT" val="0"/>
  <p:tag name="KSO_WM_UNIT_TYPE" val="h_a"/>
  <p:tag name="KSO_WM_UNIT_INDEX" val="1_1"/>
  <p:tag name="KSO_WM_UNIT_ID" val="diagram20211246_1*h_a*1_1"/>
  <p:tag name="KSO_WM_TEMPLATE_CATEGORY" val="diagram"/>
  <p:tag name="KSO_WM_TEMPLATE_INDEX" val="20211246"/>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8c38f946f9c445da9fa46d2c40f1fb57"/>
  <p:tag name="KSO_WM_UNIT_DECORATE_INFO" val=""/>
  <p:tag name="KSO_WM_UNIT_SM_LIMIT_TYPE" val=""/>
  <p:tag name="KSO_WM_CHIP_FILLAREA_FILL_RULE" val="{&quot;fill_align&quot;:&quot;cm&quot;,&quot;fill_mode&quot;:&quot;full&quot;,&quot;sacle_strategy&quot;:&quot;smart&quot;}"/>
  <p:tag name="KSO_WM_ASSEMBLE_CHIP_INDEX" val="5a1c2545459b41828de7f52bb91fa92c"/>
  <p:tag name="KSO_WM_UNIT_TEXT_FILL_FORE_SCHEMECOLOR_INDEX_BRIGHTNESS" val="0"/>
  <p:tag name="KSO_WM_UNIT_TEXT_FILL_FORE_SCHEMECOLOR_INDEX" val="13"/>
  <p:tag name="KSO_WM_UNIT_TEXT_FILL_TYPE" val="1"/>
  <p:tag name="KSO_WM_TEMPLATE_ASSEMBLE_XID" val="5f6ac573c62b13c0b940a90d"/>
  <p:tag name="KSO_WM_TEMPLATE_ASSEMBLE_GROUPID" val="5f6ac573c62b13c0b940a90d"/>
  <p:tag name="KSO_WM_TAG_Front_Size" val=""/>
  <p:tag name="KSO_WM_TAG_Backgroup_Id" val=""/>
  <p:tag name="KSO_WM_TAG_Backgroup_Size" val=""/>
  <p:tag name="KSO_WM_TAG_Zoder_Position" val=""/>
</p:tagLst>
</file>

<file path=ppt/tags/tag962.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246_1*h_f*1_1"/>
  <p:tag name="KSO_WM_TEMPLATE_CATEGORY" val="diagram"/>
  <p:tag name="KSO_WM_TEMPLATE_INDEX" val="20211246"/>
  <p:tag name="KSO_WM_UNIT_LAYERLEVEL" val="1_1"/>
  <p:tag name="KSO_WM_TAG_VERSION" val="1.0"/>
  <p:tag name="KSO_WM_BEAUTIFY_FLAG" val="#wm#"/>
  <p:tag name="KSO_WM_UNIT_SUBTYPE" val="a"/>
  <p:tag name="KSO_WM_UNIT_DEFAULT_FONT" val="14;20;2"/>
  <p:tag name="KSO_WM_UNIT_BLOCK" val="0"/>
  <p:tag name="KSO_WM_UNIT_VALUE" val="128"/>
  <p:tag name="KSO_WM_UNIT_SHOW_EDIT_AREA_INDICATION" val="1"/>
  <p:tag name="KSO_WM_CHIP_GROUPID" val="5e6b05b36848fb12bee65ad8"/>
  <p:tag name="KSO_WM_CHIP_XID" val="5e6b05b36848fb12bee65ada"/>
  <p:tag name="KSO_WM_UNIT_DEC_AREA_ID" val="4ba2210e276f4228a98d8d060fd54d31"/>
  <p:tag name="KSO_WM_UNIT_DECORATE_INFO" val=""/>
  <p:tag name="KSO_WM_UNIT_SM_LIMIT_TYPE" val=""/>
  <p:tag name="KSO_WM_CHIP_FILLAREA_FILL_RULE" val="{&quot;fill_align&quot;:&quot;cm&quot;,&quot;fill_mode&quot;:&quot;full&quot;,&quot;sacle_strategy&quot;:&quot;smart&quot;}"/>
  <p:tag name="KSO_WM_ASSEMBLE_CHIP_INDEX" val="5a1c2545459b41828de7f52bb91fa92c"/>
  <p:tag name="KSO_WM_UNIT_TEXT_FILL_FORE_SCHEMECOLOR_INDEX_BRIGHTNESS" val="0.25"/>
  <p:tag name="KSO_WM_UNIT_TEXT_FILL_FORE_SCHEMECOLOR_INDEX" val="13"/>
  <p:tag name="KSO_WM_UNIT_TEXT_FILL_TYPE" val="1"/>
  <p:tag name="KSO_WM_TEMPLATE_ASSEMBLE_XID" val="5f6ac573c62b13c0b940a90d"/>
  <p:tag name="KSO_WM_TEMPLATE_ASSEMBLE_GROUPID" val="5f6ac573c62b13c0b940a90d"/>
  <p:tag name="KSO_WM_TAG_Front_Size" val=""/>
  <p:tag name="KSO_WM_TAG_Backgroup_Id" val=""/>
  <p:tag name="KSO_WM_TAG_Backgroup_Size" val=""/>
  <p:tag name="KSO_WM_TAG_Zoder_Position" val=""/>
</p:tagLst>
</file>

<file path=ppt/tags/tag963.xml><?xml version="1.0" encoding="utf-8"?>
<p:tagLst xmlns:p="http://schemas.openxmlformats.org/presentationml/2006/main">
  <p:tag name="KSO_WM_SLIDE_LAYOUT_INFO" val="{&quot;id&quot;:&quot;2020-09-23T11:48:0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04&quot;,&quot;margin&quot;:{&quot;bottom&quot;:0.42699998617172241,&quot;left&quot;:1.2649999856948853,&quot;right&quot;:1.2749999761581421,&quot;top&quot;:0.41999998688697815},&quot;type&quot;:0},{&quot;id&quot;:&quot;2020-09-23T11:48:04&quot;,&quot;margin&quot;:{&quot;bottom&quot;:2.9630000591278076,&quot;left&quot;:4.6570000648498535,&quot;right&quot;:4.6570000648498535,&quot;top&quot;:3.3870000839233398},&quot;maxSize&quot;:{&quot;size1&quot;:50.750244042589131},&quot;minSize&quot;:{&quot;size1&quot;:34.850244042589125},&quot;normalSize&quot;:{&quot;size1&quot;:34.850244042589125},&quot;subLayout&quot;:[{&quot;id&quot;:&quot;2020-09-23T11:48:04&quot;,&quot;margin&quot;:{&quot;bottom&quot;:0.046929728239774704,&quot;left&quot;:4.6570000648498535,&quot;right&quot;:4.6570000648498535,&quot;top&quot;:3.3870000839233398},&quot;type&quot;:0},{&quot;id&quot;:&quot;2020-09-23T11:48:04&quot;,&quot;margin&quot;:{&quot;bottom&quot;:2.9630000591278076,&quot;left&quot;:4.6570000648498535,&quot;right&quot;:4.6570000648498535,&quot;top&quot;:0.14886191487312317},&quot;type&quot;:0}],&quot;type&quot;:0}],&quot;type&quot;:0}"/>
  <p:tag name="KSO_WM_SLIDE_BACKGROUND" val="[&quot;navigation&quot;]"/>
  <p:tag name="KSO_WM_SLIDE_RATIO" val="1.777778"/>
  <p:tag name="KSO_WM_SLIDE_ID" val="diagram20211246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1246"/>
  <p:tag name="KSO_WM_SLIDE_LAYOUT" val="a_h"/>
  <p:tag name="KSO_WM_SLIDE_LAYOUT_CNT" val="1_1"/>
  <p:tag name="KSO_WM_SLIDE_TYPE" val="text"/>
  <p:tag name="KSO_WM_SLIDE_SUBTYPE" val="pureTxt"/>
  <p:tag name="KSO_WM_SLIDE_SIZE" val="647.954*132.701"/>
  <p:tag name="KSO_WM_SLIDE_POSITION" val="155.851*239.20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5d8e478fb0c58a93f0"/>
  <p:tag name="KSO_WM_CHIP_FILLPROP" val="[[{&quot;fill_id&quot;:&quot;c934b58042b44607bfcc30469ccc57d1&quot;,&quot;fill_align&quot;:&quot;lm&quot;,&quot;text_align&quot;:&quot;lm&quot;,&quot;text_direction&quot;:&quot;horizontal&quot;,&quot;chip_types&quot;:[&quot;header&quot;]},{&quot;fill_id&quot;:&quot;d2ad3a6e3730411899b8d771a1ca619d&quot;,&quot;fill_align&quot;:&quot;cm&quot;,&quot;text_align&quot;:&quot;lm&quot;,&quot;text_direction&quot;:&quot;horizontal&quot;,&quot;chip_types&quot;:[&quot;diagram&quot;,&quot;text&quot;,&quot;picture&quot;,&quot;chart&quot;,&quot;table&quot;,&quot;video&quot;]}]]"/>
  <p:tag name="FIXED_XID_TMP" val="5f5ee1ca4d6848d78f644aeb"/>
  <p:tag name="KSO_WM_CHIP_GROUPID" val="5f5ee1ca4d6848d78f644aeb"/>
  <p:tag name="KSO_WM_SLIDE_BK_DARK_LIGHT" val="2"/>
  <p:tag name="KSO_WM_SLIDE_BACKGROUND_TYPE" val="navigation"/>
  <p:tag name="KSO_WM_SLIDE_SUPPORT_FEATURE_TYPE" val="0"/>
  <p:tag name="KSO_WM_TEMPLATE_ASSEMBLE_XID" val="5f6ac573c62b13c0b940a90d"/>
  <p:tag name="KSO_WM_TEMPLATE_ASSEMBLE_GROUPID" val="5f6ac573c62b13c0b940a90d"/>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96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6_1*a*1"/>
  <p:tag name="KSO_WM_TEMPLATE_CATEGORY" val="diagram"/>
  <p:tag name="KSO_WM_TEMPLATE_INDEX" val="2020764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2b73efd7b73943258ea2e16364741fe5"/>
  <p:tag name="KSO_WM_ASSEMBLE_CHIP_INDEX" val="8ac134d351804b748ed326985d0b08e0"/>
  <p:tag name="KSO_WM_UNIT_TEXT_FILL_FORE_SCHEMECOLOR_INDEX_BRIGHTNESS" val="0"/>
  <p:tag name="KSO_WM_UNIT_TEXT_FILL_FORE_SCHEMECOLOR_INDEX" val="13"/>
  <p:tag name="KSO_WM_UNIT_TEXT_FILL_TYPE" val="1"/>
  <p:tag name="KSO_WM_TEMPLATE_ASSEMBLE_XID" val="5f48a2c2f3f92eac73830e28"/>
  <p:tag name="KSO_WM_TEMPLATE_ASSEMBLE_GROUPID" val="5f48a2c2f3f92eac73830e28"/>
  <p:tag name="KSO_WM_TAG_Front_Size" val=""/>
  <p:tag name="KSO_WM_TAG_Backgroup_Id" val=""/>
  <p:tag name="KSO_WM_TAG_Backgroup_Size" val=""/>
  <p:tag name="KSO_WM_TAG_Zoder_Position" val=""/>
</p:tagLst>
</file>

<file path=ppt/tags/tag9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46_1*f*1"/>
  <p:tag name="KSO_WM_TEMPLATE_CATEGORY" val="diagram"/>
  <p:tag name="KSO_WM_TEMPLATE_INDEX" val="20207646"/>
  <p:tag name="KSO_WM_UNIT_LAYERLEVEL" val="1"/>
  <p:tag name="KSO_WM_TAG_VERSION" val="1.0"/>
  <p:tag name="KSO_WM_BEAUTIFY_FLAG" val="#wm#"/>
  <p:tag name="KSO_WM_UNIT_DEFAULT_FONT" val="14;20;2"/>
  <p:tag name="KSO_WM_UNIT_BLOCK" val="0"/>
  <p:tag name="KSO_WM_UNIT_VALUE" val="374"/>
  <p:tag name="KSO_WM_UNIT_SHOW_EDIT_AREA_INDICATION" val="1"/>
  <p:tag name="KSO_WM_CHIP_GROUPID" val="5e6b05596848fb12bee65ac8"/>
  <p:tag name="KSO_WM_CHIP_XID" val="5e6b05596848fb12bee65aca"/>
  <p:tag name="KSO_WM_CHIP_FILLAREA_FILL_RULE" val="{&quot;fill_align&quot;:&quot;cm&quot;,&quot;fill_mode&quot;:&quot;full&quot;}"/>
  <p:tag name="KSO_WM_UNIT_DEC_AREA_ID" val="895dc05c29934aed898becc166dede22"/>
  <p:tag name="KSO_WM_ASSEMBLE_CHIP_INDEX" val="b658e78ce8c04e71b1f4a5ac91f3263e"/>
  <p:tag name="KSO_WM_UNIT_SUPPORT_UNIT_TYPE" val="[&quot;d&quot;,&quot;l&quot;,&quot;m&quot;,&quot;n&quot;,&quot;o&quot;,&quot;p&quot;,&quot;q&quot;,&quot;r&quot;,&quot;δ&quot;,&quot;ε&quot;,&quot;ζ&quot;,&quot;η&quot;,&quot;β&quot;,&quot;α&quot;,&quot;θ&quot;]"/>
  <p:tag name="KSO_WM_UNIT_TEXT_FILL_FORE_SCHEMECOLOR_INDEX_BRIGHTNESS" val="0.25"/>
  <p:tag name="KSO_WM_UNIT_TEXT_FILL_FORE_SCHEMECOLOR_INDEX" val="13"/>
  <p:tag name="KSO_WM_UNIT_TEXT_FILL_TYPE" val="1"/>
  <p:tag name="KSO_WM_TEMPLATE_ASSEMBLE_XID" val="5f48a2c2f3f92eac73830e28"/>
  <p:tag name="KSO_WM_TEMPLATE_ASSEMBLE_GROUPID" val="5f48a2c2f3f92eac73830e28"/>
  <p:tag name="KSO_WM_TAG_Front_Size" val=""/>
  <p:tag name="KSO_WM_TAG_Backgroup_Id" val=""/>
  <p:tag name="KSO_WM_TAG_Backgroup_Size" val=""/>
  <p:tag name="KSO_WM_TAG_Zoder_Position" val=""/>
</p:tagLst>
</file>

<file path=ppt/tags/tag969.xml><?xml version="1.0" encoding="utf-8"?>
<p:tagLst xmlns:p="http://schemas.openxmlformats.org/presentationml/2006/main">
  <p:tag name="KSO_WM_BEAUTIFY_FLAG" val="#wm#"/>
  <p:tag name="KSO_WM_TEMPLATE_CATEGORY" val="diagram"/>
  <p:tag name="KSO_WM_TEMPLATE_INDEX" val="20207646"/>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CAN_ADD_NAVIGATION"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ID" val="diagram2020764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456"/>
  <p:tag name="KSO_WM_SLIDE_POSITION" val="24*12"/>
  <p:tag name="KSO_WM_TAG_VERSION" val="1.0"/>
  <p:tag name="KSO_WM_SLIDE_LAYOUT" val="a_f"/>
  <p:tag name="KSO_WM_SLIDE_LAYOUT_CNT" val="1_1"/>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XID" val="5eeaeb09008addf29f4264c3"/>
  <p:tag name="KSO_WM_CHIP_GROUPID" val="5eeaeb09008addf29f4264c2"/>
  <p:tag name="KSO_WM_SLIDE_BK_DARK_LIGHT" val="2"/>
  <p:tag name="KSO_WM_SLIDE_BACKGROUND_TYPE" val="navigation"/>
  <p:tag name="KSO_WM_SLIDE_SUPPORT_FEATURE_TYPE" val="0"/>
  <p:tag name="KSO_WM_TEMPLATE_ASSEMBLE_XID" val="5f48a2c2f3f92eac73830e28"/>
  <p:tag name="KSO_WM_TEMPLATE_ASSEMBLE_GROUPID" val="5f48a2c2f3f92eac73830e2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788_1*i*1"/>
  <p:tag name="KSO_WM_TEMPLATE_CATEGORY" val="diagram"/>
  <p:tag name="KSO_WM_TEMPLATE_INDEX" val="20207788"/>
  <p:tag name="KSO_WM_UNIT_LAYERLEVEL" val="1"/>
  <p:tag name="KSO_WM_TAG_VERSION" val="1.0"/>
  <p:tag name="KSO_WM_BEAUTIFY_FLAG" val="#wm#"/>
  <p:tag name="KSO_WM_UNIT_BLOCK" val="0"/>
  <p:tag name="KSO_WM_UNIT_SM_LIMIT_TYPE" val="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EC_AREA_ID" val="ec52421869ed4bb78c279f93a541e806"/>
  <p:tag name="KSO_WM_CHIP_GROUPID" val="5eed9df2aa51720c6c8f4ec3"/>
  <p:tag name="KSO_WM_CHIP_XID" val="5eed9df2aa51720c6c8f4ec4"/>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1242"/>
  <p:tag name="KSO_WM_TEMPLATE_ASSEMBLE_XID" val="5eeead70a758c1ec0b7092f6"/>
  <p:tag name="KSO_WM_TEMPLATE_ASSEMBLE_GROUPID" val="5eeead70a758c1ec0b7092f6"/>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788_1*i*2"/>
  <p:tag name="KSO_WM_TEMPLATE_CATEGORY" val="diagram"/>
  <p:tag name="KSO_WM_TEMPLATE_INDEX" val="20207788"/>
  <p:tag name="KSO_WM_UNIT_LAYERLEVEL" val="1"/>
  <p:tag name="KSO_WM_TAG_VERSION" val="1.0"/>
  <p:tag name="KSO_WM_BEAUTIFY_FLAG" val="#wm#"/>
  <p:tag name="KSO_WM_UNIT_BLOCK" val="0"/>
  <p:tag name="KSO_WM_UNIT_SM_LIMIT_TYPE" val="0"/>
  <p:tag name="KSO_WM_UNIT_DECORATE_INFO" val="{&quot;DecorateInfoH&quot;:{&quot;IsAbs&quot;:true},&quot;DecorateInfoW&quot;:{&quot;IsAbs&quot;:true},&quot;DecorateInfoX&quot;:{&quot;IsAbs&quot;:true,&quot;Pos&quot;:2},&quot;DecorateInfoY&quot;:{&quot;IsAbs&quot;:true,&quot;Pos&quot;:0},&quot;ReferentInfo&quot;:{&quot;Id&quot;:&quot;1a57d8c404654899974a8dcf499abe2a&quot;,&quot;X&quot;:{&quot;Pos&quot;:2},&quot;Y&quot;:{&quot;Pos&quot;:2}}}"/>
  <p:tag name="KSO_WM_UNIT_DEC_AREA_ID" val="63d608a805ca425eb64fe546f702b7f6"/>
  <p:tag name="KSO_WM_CHIP_GROUPID" val="5eed9df2aa51720c6c8f4ec3"/>
  <p:tag name="KSO_WM_CHIP_XID" val="5eed9df2aa51720c6c8f4ec4"/>
  <p:tag name="KSO_WM_UNIT_FILL_FORE_SCHEMECOLOR_INDEX_BRIGHTNESS" val="0"/>
  <p:tag name="KSO_WM_UNIT_FILL_FORE_SCHEMECOLOR_INDEX" val="5"/>
  <p:tag name="KSO_WM_UNIT_FILL_TYPE" val="1"/>
  <p:tag name="KSO_WM_UNIT_VALUE" val="5"/>
  <p:tag name="KSO_WM_TEMPLATE_ASSEMBLE_XID" val="5eeead70a758c1ec0b7092f6"/>
  <p:tag name="KSO_WM_TEMPLATE_ASSEMBLE_GROUPID" val="5eeead70a758c1ec0b7092f6"/>
</p:tagLst>
</file>

<file path=ppt/tags/tag974.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7788_1*a*1"/>
  <p:tag name="KSO_WM_TEMPLATE_CATEGORY" val="diagram"/>
  <p:tag name="KSO_WM_TEMPLATE_INDEX" val="20207788"/>
  <p:tag name="KSO_WM_UNIT_LAYERLEVEL" val="1"/>
  <p:tag name="KSO_WM_TAG_VERSION" val="1.0"/>
  <p:tag name="KSO_WM_BEAUTIFY_FLAG" val="#wm#"/>
  <p:tag name="KSO_WM_UNIT_PRESET_TEXT" val="单击此处添加大标题内容"/>
  <p:tag name="KSO_WM_UNIT_BLOCK" val="0"/>
  <p:tag name="KSO_WM_UNIT_SHOW_EDIT_AREA_INDICATION" val="1"/>
  <p:tag name="KSO_WM_CHIP_GROUPID" val="5e78815d3197e252a37019bf"/>
  <p:tag name="KSO_WM_CHIP_XID" val="5e78815d3197e252a37019c0"/>
  <p:tag name="KSO_WM_UNIT_DEC_AREA_ID" val="1a57d8c404654899974a8dcf499abe2a"/>
  <p:tag name="KSO_WM_ASSEMBLE_CHIP_INDEX" val="6a9b43a359774949bc7f478bb232222c"/>
  <p:tag name="KSO_WM_UNIT_TEXT_FILL_FORE_SCHEMECOLOR_INDEX_BRIGHTNESS" val="0"/>
  <p:tag name="KSO_WM_UNIT_TEXT_FILL_FORE_SCHEMECOLOR_INDEX" val="13"/>
  <p:tag name="KSO_WM_UNIT_TEXT_FILL_TYPE" val="1"/>
  <p:tag name="KSO_WM_TEMPLATE_ASSEMBLE_XID" val="5eeead70a758c1ec0b7092f6"/>
  <p:tag name="KSO_WM_TEMPLATE_ASSEMBLE_GROUPID" val="5eeead70a758c1ec0b7092f6"/>
  <p:tag name="KSO_WM_TAG_Front_Size" val=""/>
  <p:tag name="KSO_WM_TAG_Backgroup_Id" val=""/>
  <p:tag name="KSO_WM_TAG_Backgroup_Size" val=""/>
  <p:tag name="KSO_WM_TAG_Zoder_Position" val=""/>
</p:tagLst>
</file>

<file path=ppt/tags/tag975.xml><?xml version="1.0" encoding="utf-8"?>
<p:tagLst xmlns:p="http://schemas.openxmlformats.org/presentationml/2006/main">
  <p:tag name="KSO_WM_UNIT_ISCONTENTSTITLE" val="0"/>
  <p:tag name="KSO_WM_UNIT_ISNUMDGMTITLE" val="0"/>
  <p:tag name="KSO_WM_UNIT_NOCLEAR" val="0"/>
  <p:tag name="KSO_WM_UNIT_VALUE" val="90"/>
  <p:tag name="KSO_WM_UNIT_HIGHLIGHT" val="0"/>
  <p:tag name="KSO_WM_UNIT_COMPATIBLE" val="0"/>
  <p:tag name="KSO_WM_UNIT_DIAGRAM_ISNUMVISUAL" val="0"/>
  <p:tag name="KSO_WM_UNIT_DIAGRAM_ISREFERUNIT" val="0"/>
  <p:tag name="KSO_WM_UNIT_TYPE" val="b"/>
  <p:tag name="KSO_WM_UNIT_INDEX" val="1"/>
  <p:tag name="KSO_WM_UNIT_ID" val="diagram20207788_1*b*1"/>
  <p:tag name="KSO_WM_TEMPLATE_CATEGORY" val="diagram"/>
  <p:tag name="KSO_WM_TEMPLATE_INDEX" val="20207788"/>
  <p:tag name="KSO_WM_UNIT_LAYERLEVEL" val="1"/>
  <p:tag name="KSO_WM_TAG_VERSION" val="1.0"/>
  <p:tag name="KSO_WM_BEAUTIFY_FLAG" val="#wm#"/>
  <p:tag name="KSO_WM_UNIT_PRESET_TEXT" val="单击此处添加副标题，文字是您思想的提炼，为了演示发布的良好效果。"/>
  <p:tag name="KSO_WM_UNIT_BLOCK" val="0"/>
  <p:tag name="KSO_WM_UNIT_SHOW_EDIT_AREA_INDICATION" val="1"/>
  <p:tag name="KSO_WM_CHIP_GROUPID" val="5e78815d3197e252a37019bf"/>
  <p:tag name="KSO_WM_CHIP_XID" val="5e78815d3197e252a37019c0"/>
  <p:tag name="KSO_WM_UNIT_DEC_AREA_ID" val="1a57d8c404654899974a8dcf499abe2a"/>
  <p:tag name="KSO_WM_ASSEMBLE_CHIP_INDEX" val="6a9b43a359774949bc7f478bb232222c"/>
  <p:tag name="KSO_WM_UNIT_TEXT_FILL_FORE_SCHEMECOLOR_INDEX_BRIGHTNESS" val="0.25"/>
  <p:tag name="KSO_WM_UNIT_TEXT_FILL_FORE_SCHEMECOLOR_INDEX" val="13"/>
  <p:tag name="KSO_WM_UNIT_TEXT_FILL_TYPE" val="1"/>
  <p:tag name="KSO_WM_TEMPLATE_ASSEMBLE_XID" val="5eeead70a758c1ec0b7092f6"/>
  <p:tag name="KSO_WM_TEMPLATE_ASSEMBLE_GROUPID" val="5eeead70a758c1ec0b7092f6"/>
  <p:tag name="KSO_WM_TAG_Front_Size" val=""/>
  <p:tag name="KSO_WM_TAG_Backgroup_Id" val=""/>
  <p:tag name="KSO_WM_TAG_Backgroup_Size" val=""/>
  <p:tag name="KSO_WM_TAG_Zoder_Position" val=""/>
  <p:tag name="KSO_WM_UNIT_SMARTLAYOUT_COMPRESS_INFO" val="{&#10;    &quot;id&quot;: &quot;2020-06-21T08:44:33&quot;,&#10;    &quot;max&quot;: 0.66913385826771687,&#10;    &quot;topChanged&quot;: 1.3269759491132878&#10;}&#10;"/>
</p:tagLst>
</file>

<file path=ppt/tags/tag976.xml><?xml version="1.0" encoding="utf-8"?>
<p:tagLst xmlns:p="http://schemas.openxmlformats.org/presentationml/2006/main">
  <p:tag name="KSO_WM_UNIT_VALUE" val="550*2538"/>
  <p:tag name="KSO_WM_UNIT_HIGHLIGHT" val="0"/>
  <p:tag name="KSO_WM_UNIT_COMPATIBLE" val="0"/>
  <p:tag name="KSO_WM_UNIT_DIAGRAM_ISNUMVISUAL" val="0"/>
  <p:tag name="KSO_WM_UNIT_DIAGRAM_ISREFERUNIT" val="0"/>
  <p:tag name="KSO_WM_UNIT_TYPE" val="d"/>
  <p:tag name="KSO_WM_UNIT_INDEX" val="1"/>
  <p:tag name="KSO_WM_UNIT_ID" val="diagram20207788_1*d*1"/>
  <p:tag name="KSO_WM_TEMPLATE_CATEGORY" val="diagram"/>
  <p:tag name="KSO_WM_TEMPLATE_INDEX" val="20207788"/>
  <p:tag name="KSO_WM_UNIT_LAYERLEVEL" val="1"/>
  <p:tag name="KSO_WM_TAG_VERSION" val="1.0"/>
  <p:tag name="KSO_WM_BEAUTIFY_FLAG" val="#wm#"/>
  <p:tag name="KSO_WM_CHIP_GROUPID" val="5e7310da9a230a26b9e88a19"/>
  <p:tag name="KSO_WM_CHIP_XID" val="5e7310da9a230a26b9e88a1a"/>
  <p:tag name="KSO_WM_UNIT_DEC_AREA_ID" val="f139fbaffa844947a17fef21af04c491"/>
  <p:tag name="KSO_WM_ASSEMBLE_CHIP_INDEX" val="9be19d117aa24cb4baa11dfcad1006ae"/>
  <p:tag name="KSO_WM_UNIT_PLACING_PICTURE" val="9be19d117aa24cb4baa11dfcad1006ae"/>
  <p:tag name="KSO_WM_UNIT_SUPPORT_UNIT_TYPE" val="[&quot;l&quot;,&quot;m&quot;,&quot;n&quot;,&quot;o&quot;,&quot;p&quot;,&quot;q&quot;,&quot;r&quot;,&quot;δ&quot;,&quot;η&quot;,&quot;α&quot;,&quot;β&quot;]"/>
  <p:tag name="KSO_WM_TEMPLATE_ASSEMBLE_XID" val="5eeead70a758c1ec0b7092f6"/>
  <p:tag name="KSO_WM_TEMPLATE_ASSEMBLE_GROUPID" val="5eeead70a758c1ec0b7092f6"/>
  <p:tag name="KSO_WM_TAG_Front_Size" val=""/>
  <p:tag name="KSO_WM_TAG_Backgroup_Id" val=""/>
  <p:tag name="KSO_WM_TAG_Backgroup_Size" val=""/>
  <p:tag name="KSO_WM_TAG_Zoder_Position" val=""/>
  <p:tag name="KSO_WM_UNIT_PLACING_PICTURE_USER_VIEWPORT" val="{&quot;height&quot;:4134,&quot;width&quot;:14400}"/>
</p:tagLst>
</file>

<file path=ppt/tags/tag977.xml><?xml version="1.0" encoding="utf-8"?>
<p:tagLst xmlns:p="http://schemas.openxmlformats.org/presentationml/2006/main">
  <p:tag name="KSO_WM_BEAUTIFY_FLAG" val="#wm#"/>
  <p:tag name="KSO_WM_TEMPLATE_CATEGORY" val="diagram"/>
  <p:tag name="KSO_WM_TEMPLATE_INDEX" val="20207788"/>
  <p:tag name="KSO_WM_SLIDE_LAYOUT_INFO" val="{&quot;backgroundInfo&quot;:[{&quot;bottom&quot;:0,&quot;bottomAbs&quot;:false,&quot;left&quot;:0,&quot;leftAbs&quot;:false,&quot;right&quot;:0,&quot;rightAbs&quot;:false,&quot;top&quot;:0,&quot;topAbs&quot;:false,&quot;type&quot;:&quot;general&quot;}],&quot;id&quot;:&quot;2020-06-21T08:44:33&quot;,&quot;maxSize&quot;:{&quot;size1&quot;:48.183333333333337},&quot;minSize&quot;:{&quot;size1&quot;:37.083333333333336},&quot;normalSize&quot;:{&quot;size1&quot;:40.227777777777781},&quot;subLayout&quot;:[{&quot;id&quot;:&quot;2020-06-21T08:44:33&quot;,&quot;margin&quot;:{&quot;bottom&quot;:1.2699999809265137,&quot;left&quot;:4.2329998016357422,&quot;right&quot;:4.2329998016357422,&quot;top&quot;:3.809999942779541},&quot;maxSize&quot;:{&quot;size1&quot;:71.140059784403391},&quot;minSize&quot;:{&quot;size1&quot;:61.14005978440337},&quot;normalSize&quot;:{&quot;size1&quot;:66.776150606238161},&quot;subLayout&quot;:[{&quot;id&quot;:&quot;2020-06-21T08:44:33&quot;,&quot;margin&quot;:{&quot;bottom&quot;:0.037641759961843491,&quot;left&quot;:4.2329998016357422,&quot;right&quot;:4.2329998016357422,&quot;top&quot;:3.809999942779541},&quot;type&quot;:0},{&quot;id&quot;:&quot;2020-06-21T08:44:33&quot;,&quot;margin&quot;:{&quot;bottom&quot;:1.2699999809265137,&quot;left&quot;:4.2329998016357422,&quot;right&quot;:4.2329998016357422,&quot;top&quot;:0.032913796603679657},&quot;type&quot;:0}],&quot;type&quot;:0},{&quot;id&quot;:&quot;2020-06-21T08:44:33&quot;,&quot;margin&quot;:{&quot;bottom&quot;:3.3870000839233398,&quot;left&quot;:4.2329998016357422,&quot;right&quot;:4.2329998016357422,&quot;top&quot;:0},&quot;type&quot;:0}],&quot;type&quot;:0}"/>
  <p:tag name="KSO_WM_SLIDE_BACKGROUND" val="[&quot;general&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lm&quot;,&quot;text_direction&quot;:&quot;horizontal&quot;,&quot;chip_types&quot;:[&quot;diagram&quot;,&quot;picture&quot;,&quot;chart&quot;,&quot;table&quot;]}]]"/>
  <p:tag name="KSO_WM_SLIDE_ID" val="diagram2020778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7*47"/>
  <p:tag name="KSO_WM_TAG_VERSION" val="1.0"/>
  <p:tag name="KSO_WM_SLIDE_LAYOUT" val="a_b_d"/>
  <p:tag name="KSO_WM_SLIDE_LAYOUT_CNT" val="1_1_1"/>
  <p:tag name="KSO_WM_SPECIAL_SOURCE" val="bdnull"/>
  <p:tag name="KSO_WM_CHIP_XID" val="5eed9df2aa51720c6c8f4ec4"/>
  <p:tag name="KSO_WM_CHIP_GROUPID" val="5eed9df2aa51720c6c8f4ec3"/>
  <p:tag name="KSO_WM_SLIDE_BK_DARK_LIGHT" val="2"/>
  <p:tag name="KSO_WM_SLIDE_BACKGROUND_TYPE" val="general"/>
  <p:tag name="KSO_WM_SLIDE_SUPPORT_FEATURE_TYPE" val="0"/>
  <p:tag name="KSO_WM_TEMPLATE_ASSEMBLE_XID" val="5eeead70a758c1ec0b7092f6"/>
  <p:tag name="KSO_WM_TEMPLATE_ASSEMBLE_GROUPID" val="5eeead70a758c1ec0b7092f6"/>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KSO_WM_UNIT_TYPE" val="i"/>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233_1*i*2"/>
  <p:tag name="KSO_WM_TEMPLATE_CATEGORY" val="diagram"/>
  <p:tag name="KSO_WM_TEMPLATE_INDEX" val="20211233"/>
  <p:tag name="KSO_WM_UNIT_LAYERLEVEL" val="1"/>
  <p:tag name="KSO_WM_TAG_VERSION" val="1.0"/>
  <p:tag name="KSO_WM_BEAUTIFY_FLAG" val="#wm#"/>
  <p:tag name="KSO_WM_UNIT_BLOCK" val="0"/>
  <p:tag name="KSO_WM_UNIT_SM_LIMIT_TYPE" val="1"/>
  <p:tag name="KSO_WM_UNIT_DEC_AREA_ID" val="36560fcab6a54bdc90b67b924a8f9cd7"/>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f5ee1ca4d6848d78f644aeb"/>
  <p:tag name="KSO_WM_CHIP_XID" val="5f5f3b668e478fb0c58a9408"/>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80"/>
  <p:tag name="KSO_WM_TEMPLATE_ASSEMBLE_XID" val="5f6ac57bc62b13c0b940a913"/>
  <p:tag name="KSO_WM_TEMPLATE_ASSEMBLE_GROUPID" val="5f6ac57bc62b13c0b940a913"/>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233_1*i*3"/>
  <p:tag name="KSO_WM_TEMPLATE_CATEGORY" val="diagram"/>
  <p:tag name="KSO_WM_TEMPLATE_INDEX" val="20211233"/>
  <p:tag name="KSO_WM_UNIT_LAYERLEVEL" val="1"/>
  <p:tag name="KSO_WM_TAG_VERSION" val="1.0"/>
  <p:tag name="KSO_WM_BEAUTIFY_FLAG" val="#wm#"/>
  <p:tag name="KSO_WM_UNIT_BLOCK" val="0"/>
  <p:tag name="KSO_WM_UNIT_SM_LIMIT_TYPE" val="1"/>
  <p:tag name="KSO_WM_UNIT_DEC_AREA_ID" val="cda626ea9ca8460c9ca2046e96b09514"/>
  <p:tag name="KSO_WM_UNIT_DECORATE_INFO" val="{&quot;DecorateInfoH&quot;:{&quot;IsAbs&quot;:true},&quot;DecorateInfoW&quot;:{&quot;IsAbs&quot;:true},&quot;DecorateInfoX&quot;:{&quot;IsAbs&quot;:true,&quot;Pos&quot;:1},&quot;DecorateInfoY&quot;:{&quot;IsAbs&quot;:true,&quot;Pos&quot;:1},&quot;ReferentInfo&quot;:{&quot;Id&quot;:&quot;slide;dec2cca601304b9197faf6fa6ea6bf32&quot;,&quot;X&quot;:{&quot;Pos&quot;:1},&quot;Y&quot;:{&quot;Pos&quot;:1}},&quot;whChangeMode&quot;:0}"/>
  <p:tag name="KSO_WM_CHIP_GROUPID" val="5f5ee1ca4d6848d78f644aeb"/>
  <p:tag name="KSO_WM_CHIP_XID" val="5f5f3b668e478fb0c58a9408"/>
  <p:tag name="KSO_WM_UNIT_FILL_FORE_SCHEMECOLOR_INDEX_BRIGHTNESS" val="0"/>
  <p:tag name="KSO_WM_UNIT_FILL_FORE_SCHEMECOLOR_INDEX" val="16"/>
  <p:tag name="KSO_WM_UNIT_FILL_TYPE" val="1"/>
  <p:tag name="KSO_WM_UNIT_SHADOW_SCHEMECOLOR_INDEX_BRIGHTNESS" val="-0.5"/>
  <p:tag name="KSO_WM_UNIT_SHADOW_SCHEMECOLOR_INDEX" val="14"/>
  <p:tag name="KSO_WM_UNIT_TEXT_FILL_FORE_SCHEMECOLOR_INDEX_BRIGHTNESS" val="0"/>
  <p:tag name="KSO_WM_UNIT_TEXT_FILL_FORE_SCHEMECOLOR_INDEX" val="2"/>
  <p:tag name="KSO_WM_UNIT_TEXT_FILL_TYPE" val="1"/>
  <p:tag name="KSO_WM_UNIT_VALUE" val="468"/>
  <p:tag name="KSO_WM_TEMPLATE_ASSEMBLE_XID" val="5f6ac57bc62b13c0b940a913"/>
  <p:tag name="KSO_WM_TEMPLATE_ASSEMBLE_GROUPID" val="5f6ac57bc62b13c0b940a913"/>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233_1*i*4"/>
  <p:tag name="KSO_WM_TEMPLATE_CATEGORY" val="diagram"/>
  <p:tag name="KSO_WM_TEMPLATE_INDEX" val="20211233"/>
  <p:tag name="KSO_WM_UNIT_LAYERLEVEL" val="1"/>
  <p:tag name="KSO_WM_TAG_VERSION" val="1.0"/>
  <p:tag name="KSO_WM_BEAUTIFY_FLAG" val="#wm#"/>
  <p:tag name="KSO_WM_UNIT_BLOCK" val="0"/>
  <p:tag name="KSO_WM_UNIT_SM_LIMIT_TYPE" val="1"/>
  <p:tag name="KSO_WM_UNIT_DEC_AREA_ID" val="6a9d9263704245bd9c227eb0fd08082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668e478fb0c58a9408"/>
  <p:tag name="KSO_WM_TEMPLATE_ASSEMBLE_XID" val="5f6ac57bc62b13c0b940a913"/>
  <p:tag name="KSO_WM_TEMPLATE_ASSEMBLE_GROUPID" val="5f6ac57bc62b13c0b940a913"/>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1233_1*i*5"/>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1233_1*i*6"/>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11233_1*i*7"/>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11233_1*i*8"/>
  <p:tag name="KSO_WM_TEMPLATE_CATEGORY" val="diagram"/>
  <p:tag name="KSO_WM_TEMPLATE_INDEX" val="20211233"/>
  <p:tag name="KSO_WM_UNIT_LAYERLEVEL" val="1"/>
  <p:tag name="KSO_WM_TAG_VERSION" val="1.0"/>
  <p:tag name="KSO_WM_BEAUTIFY_FLAG" val="#wm#"/>
  <p:tag name="KSO_WM_UNIT_BLOCK" val="0"/>
  <p:tag name="KSO_WM_UNIT_SM_LIMIT_TYPE" val="1"/>
  <p:tag name="KSO_WM_UNIT_DEC_AREA_ID" val="a6e0489f79bc4427aca11fb1f6a0fa7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668e478fb0c58a9408"/>
  <p:tag name="KSO_WM_TEMPLATE_ASSEMBLE_XID" val="5f6ac57bc62b13c0b940a913"/>
  <p:tag name="KSO_WM_TEMPLATE_ASSEMBLE_GROUPID" val="5f6ac57bc62b13c0b940a913"/>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11233_1*i*9"/>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11233_1*i*10"/>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ACKGROUND_TYPE" val="frame"/>
  <p:tag name="KSO_WM_SLIDE_BK_DARK_LIGHT" val="2"/>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11233_1*i*11"/>
  <p:tag name="KSO_WM_TEMPLATE_CATEGORY" val="diagram"/>
  <p:tag name="KSO_WM_TEMPLATE_INDEX" val="20211233"/>
  <p:tag name="KSO_WM_UNIT_LAYERLEVEL" val="1"/>
  <p:tag name="KSO_WM_TAG_VERSION" val="1.0"/>
  <p:tag name="KSO_WM_BEAUTIFY_FLAG" val="#wm#"/>
  <p:tag name="KSO_WM_UNIT_SM_LIMIT_TYPE" val="1"/>
  <p:tag name="KSO_WM_CHIP_GROUPID" val="5f5ee1ca4d6848d78f644aeb"/>
  <p:tag name="KSO_WM_CHIP_XID" val="5f5f3b668e478fb0c58a940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5f6ac57bc62b13c0b940a913"/>
  <p:tag name="KSO_WM_TEMPLATE_ASSEMBLE_GROUPID" val="5f6ac57bc62b13c0b940a913"/>
</p:tagLst>
</file>

<file path=ppt/tags/tag99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1233_1*a*1"/>
  <p:tag name="KSO_WM_TEMPLATE_CATEGORY" val="diagram"/>
  <p:tag name="KSO_WM_TEMPLATE_INDEX" val="2021123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bc22b901e9c4f6391953515d832ec44"/>
  <p:tag name="KSO_WM_UNIT_DECORATE_INFO" val=""/>
  <p:tag name="KSO_WM_UNIT_SM_LIMIT_TYPE" val=""/>
  <p:tag name="KSO_WM_CHIP_FILLAREA_FILL_RULE" val="{&quot;fill_align&quot;:&quot;lm&quot;,&quot;fill_mode&quot;:&quot;full&quot;,&quot;sacle_strategy&quot;:&quot;smart&quot;}"/>
  <p:tag name="KSO_WM_ASSEMBLE_CHIP_INDEX" val="5c63c3bc77174ffcb08bcc9058d069c3"/>
  <p:tag name="KSO_WM_UNIT_TEXT_FILL_FORE_SCHEMECOLOR_INDEX_BRIGHTNESS" val="0"/>
  <p:tag name="KSO_WM_UNIT_TEXT_FILL_FORE_SCHEMECOLOR_INDEX" val="13"/>
  <p:tag name="KSO_WM_UNIT_TEXT_FILL_TYPE" val="1"/>
  <p:tag name="KSO_WM_TEMPLATE_ASSEMBLE_XID" val="5f6ac57bc62b13c0b940a913"/>
  <p:tag name="KSO_WM_TEMPLATE_ASSEMBLE_GROUPID" val="5f6ac57bc62b13c0b940a913"/>
  <p:tag name="KSO_WM_TAG_Front_Size" val=""/>
  <p:tag name="KSO_WM_TAG_Backgroup_Id" val=""/>
  <p:tag name="KSO_WM_TAG_Backgroup_Size" val=""/>
  <p:tag name="KSO_WM_TAG_Zoder_Position" val=""/>
</p:tagLst>
</file>

<file path=ppt/tags/tag99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233_1*f*1"/>
  <p:tag name="KSO_WM_TEMPLATE_CATEGORY" val="diagram"/>
  <p:tag name="KSO_WM_TEMPLATE_INDEX" val="20211233"/>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dec2cca601304b9197faf6fa6ea6bf32"/>
  <p:tag name="KSO_WM_UNIT_DECORATE_INFO" val=""/>
  <p:tag name="KSO_WM_UNIT_SM_LIMIT_TYPE" val=""/>
  <p:tag name="KSO_WM_CHIP_FILLAREA_FILL_RULE" val="{&quot;fill_align&quot;:&quot;cm&quot;,&quot;fill_mode&quot;:&quot;full&quot;,&quot;sacle_strategy&quot;:&quot;smart&quot;}"/>
  <p:tag name="KSO_WM_ASSEMBLE_CHIP_INDEX" val="fdc26ee982ad4ecfa44cd0d412a3514f"/>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6ac57bc62b13c0b940a913"/>
  <p:tag name="KSO_WM_TEMPLATE_ASSEMBLE_GROUPID" val="5f6ac57bc62b13c0b940a913"/>
  <p:tag name="KSO_WM_TAG_Front_Size" val=""/>
  <p:tag name="KSO_WM_TAG_Backgroup_Id" val=""/>
  <p:tag name="KSO_WM_TAG_Backgroup_Size" val=""/>
  <p:tag name="KSO_WM_TAG_Zoder_Position" val=""/>
</p:tagLst>
</file>

<file path=ppt/tags/tag993.xml><?xml version="1.0" encoding="utf-8"?>
<p:tagLst xmlns:p="http://schemas.openxmlformats.org/presentationml/2006/main">
  <p:tag name="KSO_WM_SLIDE_ID" val="diagram2021123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86"/>
  <p:tag name="KSO_WM_SLIDE_POSITION" val="0*0"/>
  <p:tag name="KSO_WM_TAG_VERSION" val="1.0"/>
  <p:tag name="KSO_WM_BEAUTIFY_FLAG" val="#wm#"/>
  <p:tag name="KSO_WM_TEMPLATE_CATEGORY" val="diagram"/>
  <p:tag name="KSO_WM_TEMPLATE_INDEX" val="20211233"/>
  <p:tag name="KSO_WM_SLIDE_LAYOUT" val="a_f"/>
  <p:tag name="KSO_WM_SLIDE_LAYOUT_CNT" val="1_1"/>
  <p:tag name="KSO_WM_SLIDE_LAYOUT_INFO" val="{&quot;id&quot;:&quot;2020-09-23T11:48:1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48:11&quot;,&quot;margin&quot;:{&quot;bottom&quot;:0.42300000786781311,&quot;left&quot;:1.2699999809265137,&quot;right&quot;:1.2699999809265137,&quot;top&quot;:0.42300000786781311},&quot;type&quot;:0},{&quot;id&quot;:&quot;2020-09-23T11:48:11&quot;,&quot;margin&quot;:{&quot;bottom&quot;:4.2329998016357422,&quot;left&quot;:6.3499999046325684,&quot;right&quot;:5.9270000457763672,&quot;top&quot;:4.2329998016357422},&quot;type&quot;:0}],&quot;type&quot;:0}"/>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668e478fb0c58a9408"/>
  <p:tag name="KSO_WM_CHIP_FILLPROP" val="[[{&quot;fill_id&quot;:&quot;c934b58042b44607bfcc30469ccc57d1&quot;,&quot;fill_align&quot;:&quot;lm&quot;,&quot;text_align&quot;:&quot;lm&quot;,&quot;text_direction&quot;:&quot;horizontal&quot;,&quot;chip_types&quot;:[&quot;header&quot;]},{&quot;fill_id&quot;:&quot;1f78b58308e94978b285532b2378b13d&quot;,&quot;fill_align&quot;:&quot;cm&quot;,&quot;text_align&quot;:&quot;lm&quot;,&quot;text_direction&quot;:&quot;horizontal&quot;,&quot;chip_types&quot;:[&quot;text&quot;,&quot;picture&quot;,&quot;chart&quot;,&quot;table&quot;]}]]"/>
  <p:tag name="FIXED_XID_TMP" val="5f5ee1ca4d6848d78f644aeb"/>
  <p:tag name="KSO_WM_CHIP_GROUPID" val="5f5ee1ca4d6848d78f644aeb"/>
  <p:tag name="KSO_WM_SLIDE_BK_DARK_LIGHT" val="2"/>
  <p:tag name="KSO_WM_SLIDE_BACKGROUND_TYPE" val="navigation"/>
  <p:tag name="KSO_WM_SLIDE_SUPPORT_FEATURE_TYPE" val="0"/>
  <p:tag name="KSO_WM_TEMPLATE_ASSEMBLE_XID" val="5f6ac57bc62b13c0b940a913"/>
  <p:tag name="KSO_WM_TEMPLATE_ASSEMBLE_GROUPID" val="5f6ac57bc62b13c0b940a913"/>
</p:tagLst>
</file>

<file path=ppt/tags/tag994.xml><?xml version="1.0" encoding="utf-8"?>
<p:tagLst xmlns:p="http://schemas.openxmlformats.org/presentationml/2006/main">
  <p:tag name="KSO_WM_UNIT_PLACING_PICTURE_USER_VIEWPORT" val="{&quot;height&quot;:3340,&quot;width&quot;:5446.6666666666661}"/>
</p:tagLst>
</file>

<file path=ppt/tags/tag995.xml><?xml version="1.0" encoding="utf-8"?>
<p:tagLst xmlns:p="http://schemas.openxmlformats.org/presentationml/2006/main">
  <p:tag name="KSO_WM_UNIT_PLACING_PICTURE_USER_VIEWPORT" val="{&quot;height&quot;:2973.333333333333,&quot;width&quot;:5940}"/>
</p:tagLst>
</file>

<file path=ppt/tags/tag996.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02822_5*a*1"/>
  <p:tag name="KSO_WM_TEMPLATE_CATEGORY" val="custom"/>
  <p:tag name="KSO_WM_TEMPLATE_INDEX" val="20202822"/>
  <p:tag name="KSO_WM_UNIT_LAYERLEVEL" val="1"/>
  <p:tag name="KSO_WM_TAG_VERSION" val="1.0"/>
  <p:tag name="KSO_WM_BEAUTIFY_FLAG" val="#wm#"/>
</p:tagLst>
</file>

<file path=ppt/tags/tag997.xml><?xml version="1.0" encoding="utf-8"?>
<p:tagLst xmlns:p="http://schemas.openxmlformats.org/presentationml/2006/main">
  <p:tag name="KSO_WM_UNIT_PRESET_TEXT" val="第一章"/>
  <p:tag name="KSO_WM_UNIT_NOCLEAR" val="0"/>
  <p:tag name="KSO_WM_UNIT_VALUE" val="5"/>
  <p:tag name="KSO_WM_UNIT_HIGHLIGHT" val="0"/>
  <p:tag name="KSO_WM_UNIT_COMPATIBLE" val="0"/>
  <p:tag name="KSO_WM_UNIT_DIAGRAM_ISNUMVISUAL" val="0"/>
  <p:tag name="KSO_WM_UNIT_DIAGRAM_ISREFERUNIT" val="0"/>
  <p:tag name="KSO_WM_UNIT_TYPE" val="e"/>
  <p:tag name="KSO_WM_UNIT_INDEX" val="1"/>
  <p:tag name="KSO_WM_UNIT_ID" val="custom20202822_5*e*1"/>
  <p:tag name="KSO_WM_TEMPLATE_CATEGORY" val="custom"/>
  <p:tag name="KSO_WM_TEMPLATE_INDEX" val="20202822"/>
  <p:tag name="KSO_WM_UNIT_LAYERLEVEL" val="1"/>
  <p:tag name="KSO_WM_TAG_VERSION" val="1.0"/>
  <p:tag name="KSO_WM_BEAUTIFY_FLAG" val="#wm#"/>
</p:tagLst>
</file>

<file path=ppt/tags/tag998.xml><?xml version="1.0" encoding="utf-8"?>
<p:tagLst xmlns:p="http://schemas.openxmlformats.org/presentationml/2006/main">
  <p:tag name="KSO_WM_SLIDE_ID" val="custom20202822_5"/>
  <p:tag name="KSO_WM_TEMPLATE_SUBCATEGORY" val="0"/>
  <p:tag name="KSO_WM_TEMPLATE_MASTER_TYPE" val="1"/>
  <p:tag name="KSO_WM_TEMPLATE_COLOR_TYPE" val="1"/>
  <p:tag name="KSO_WM_SLIDE_TYPE" val="sectionTitle"/>
  <p:tag name="KSO_WM_SLIDE_SUBTYPE" val="pureTxt"/>
  <p:tag name="KSO_WM_SLIDE_ITEM_CNT" val="0"/>
  <p:tag name="KSO_WM_SLIDE_INDEX" val="5"/>
  <p:tag name="KSO_WM_TAG_VERSION" val="1.0"/>
  <p:tag name="KSO_WM_BEAUTIFY_FLAG" val="#wm#"/>
  <p:tag name="KSO_WM_TEMPLATE_CATEGORY" val="custom"/>
  <p:tag name="KSO_WM_TEMPLATE_INDEX" val="20202822"/>
  <p:tag name="KSO_WM_SLIDE_LAYOUT" val="a_b_e"/>
  <p:tag name="KSO_WM_SLIDE_LAYOUT_CNT" val="1_1_1"/>
</p:tagLst>
</file>

<file path=ppt/tags/tag999.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822_7*a*1"/>
  <p:tag name="KSO_WM_TEMPLATE_CATEGORY" val="custom"/>
  <p:tag name="KSO_WM_TEMPLATE_INDEX" val="20202822"/>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10.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11.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12.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13.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14.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15.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2.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3.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4.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5.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6.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7.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8.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ppt/theme/themeOverride9.xml><?xml version="1.0" encoding="utf-8"?>
<a:themeOverride xmlns:a="http://schemas.openxmlformats.org/drawingml/2006/main">
  <a:clrScheme name="WPS主题色">
    <a:dk1>
      <a:srgbClr val="000000"/>
    </a:dk1>
    <a:lt1>
      <a:srgbClr val="FFFFFF"/>
    </a:lt1>
    <a:dk2>
      <a:srgbClr val="E3EDF2"/>
    </a:dk2>
    <a:lt2>
      <a:srgbClr val="FFFFFF"/>
    </a:lt2>
    <a:accent1>
      <a:srgbClr val="45A5AF"/>
    </a:accent1>
    <a:accent2>
      <a:srgbClr val="68AFAA"/>
    </a:accent2>
    <a:accent3>
      <a:srgbClr val="85B4A3"/>
    </a:accent3>
    <a:accent4>
      <a:srgbClr val="A5B99B"/>
    </a:accent4>
    <a:accent5>
      <a:srgbClr val="C2BE93"/>
    </a:accent5>
    <a:accent6>
      <a:srgbClr val="E4C58C"/>
    </a:accent6>
    <a:hlink>
      <a:srgbClr val="593EC5"/>
    </a:hlink>
    <a:folHlink>
      <a:srgbClr val="702AA0"/>
    </a:folHlink>
  </a:clrScheme>
</a:themeOverride>
</file>

<file path=docProps/app.xml><?xml version="1.0" encoding="utf-8"?>
<Properties xmlns="http://schemas.openxmlformats.org/officeDocument/2006/extended-properties" xmlns:vt="http://schemas.openxmlformats.org/officeDocument/2006/docPropsVTypes">
  <TotalTime>0</TotalTime>
  <Words>12100</Words>
  <Application>WPS 演示</Application>
  <PresentationFormat>宽屏</PresentationFormat>
  <Paragraphs>1182</Paragraphs>
  <Slides>96</Slides>
  <Notes>4</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96</vt:i4>
      </vt:variant>
    </vt:vector>
  </HeadingPairs>
  <TitlesOfParts>
    <vt:vector size="117" baseType="lpstr">
      <vt:lpstr>Arial</vt:lpstr>
      <vt:lpstr>宋体</vt:lpstr>
      <vt:lpstr>Wingdings</vt:lpstr>
      <vt:lpstr>微软雅黑</vt:lpstr>
      <vt:lpstr>Wingdings</vt:lpstr>
      <vt:lpstr>Arial Unicode MS</vt:lpstr>
      <vt:lpstr>Calibri</vt:lpstr>
      <vt:lpstr>思源黑体</vt:lpstr>
      <vt:lpstr>黑体</vt:lpstr>
      <vt:lpstr>思源黑体 CN Heavy</vt:lpstr>
      <vt:lpstr>汉仪旗黑-85S</vt:lpstr>
      <vt:lpstr>Segoe UI</vt:lpstr>
      <vt:lpstr>华文楷体</vt:lpstr>
      <vt:lpstr>Constantia</vt:lpstr>
      <vt:lpstr>Wingdings 2</vt:lpstr>
      <vt:lpstr>Times New Roman</vt:lpstr>
      <vt:lpstr>楷体</vt:lpstr>
      <vt:lpstr>华文中宋</vt:lpstr>
      <vt:lpstr>隶书</vt:lpstr>
      <vt:lpstr>2_Office 主题​​</vt:lpstr>
      <vt:lpstr>1_Office 主题​​</vt:lpstr>
      <vt:lpstr>文艺清新工作总结</vt:lpstr>
      <vt:lpstr>PowerPoint 演示文稿</vt:lpstr>
      <vt:lpstr>添加标题</vt:lpstr>
      <vt:lpstr>单击此处添加标题</vt:lpstr>
      <vt:lpstr>一、出口退（免）税备案变更</vt:lpstr>
      <vt:lpstr>一、出口退（免）税备案变更</vt:lpstr>
      <vt:lpstr>证明类业务差异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（四）撤回退（免）税申报业务</vt:lpstr>
      <vt:lpstr>PowerPoint 演示文稿</vt:lpstr>
      <vt:lpstr>（四）撤回退（免）税申报业务</vt:lpstr>
      <vt:lpstr>备案类业务差异</vt:lpstr>
      <vt:lpstr>一、出口退（免）税备案变更</vt:lpstr>
      <vt:lpstr>一、来料加工免税证明管理</vt:lpstr>
      <vt:lpstr>二、代理出口货物证明</vt:lpstr>
      <vt:lpstr>二、代理出口货物证明</vt:lpstr>
      <vt:lpstr>三、出口货物转内销证明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证明类业务差异</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rshij</dc:creator>
  <cp:lastModifiedBy>平凡莫平淡</cp:lastModifiedBy>
  <cp:revision>153</cp:revision>
  <dcterms:created xsi:type="dcterms:W3CDTF">2019-06-19T02:08:00Z</dcterms:created>
  <dcterms:modified xsi:type="dcterms:W3CDTF">2020-10-12T14:12:26Z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