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3"/>
    <p:sldId id="329" r:id="rId4"/>
    <p:sldId id="280" r:id="rId5"/>
    <p:sldId id="358" r:id="rId6"/>
    <p:sldId id="258" r:id="rId7"/>
    <p:sldId id="302" r:id="rId9"/>
    <p:sldId id="259" r:id="rId10"/>
    <p:sldId id="260" r:id="rId11"/>
    <p:sldId id="541" r:id="rId12"/>
    <p:sldId id="385" r:id="rId13"/>
    <p:sldId id="386" r:id="rId14"/>
    <p:sldId id="387" r:id="rId15"/>
    <p:sldId id="388" r:id="rId16"/>
    <p:sldId id="389" r:id="rId17"/>
    <p:sldId id="390" r:id="rId18"/>
    <p:sldId id="391" r:id="rId19"/>
    <p:sldId id="394" r:id="rId20"/>
    <p:sldId id="408" r:id="rId21"/>
    <p:sldId id="428" r:id="rId22"/>
    <p:sldId id="266" r:id="rId23"/>
    <p:sldId id="269" r:id="rId24"/>
    <p:sldId id="270" r:id="rId25"/>
    <p:sldId id="267" r:id="rId26"/>
    <p:sldId id="268" r:id="rId27"/>
    <p:sldId id="449" r:id="rId28"/>
    <p:sldId id="271" r:id="rId29"/>
    <p:sldId id="451" r:id="rId30"/>
    <p:sldId id="274" r:id="rId31"/>
    <p:sldId id="466" r:id="rId32"/>
    <p:sldId id="397" r:id="rId33"/>
    <p:sldId id="398" r:id="rId34"/>
    <p:sldId id="399" r:id="rId35"/>
    <p:sldId id="400" r:id="rId36"/>
    <p:sldId id="404" r:id="rId37"/>
    <p:sldId id="405" r:id="rId38"/>
    <p:sldId id="406" r:id="rId39"/>
    <p:sldId id="407" r:id="rId40"/>
    <p:sldId id="401" r:id="rId41"/>
    <p:sldId id="402"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4"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gs" Target="tags/tag149.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1" Type="http://schemas.microsoft.com/office/2007/relationships/hdphoto" Target="../media/image2.wdp"/><Relationship Id="rId20" Type="http://schemas.openxmlformats.org/officeDocument/2006/relationships/image" Target="../media/image1.png"/><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6" Type="http://schemas.microsoft.com/office/2007/relationships/hdphoto" Target="../media/image2.wdp"/><Relationship Id="rId15" Type="http://schemas.openxmlformats.org/officeDocument/2006/relationships/image" Target="../media/image1.png"/><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7" Type="http://schemas.microsoft.com/office/2007/relationships/hdphoto" Target="../media/image2.wdp"/><Relationship Id="rId16" Type="http://schemas.openxmlformats.org/officeDocument/2006/relationships/image" Target="../media/image1.png"/><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任意多边形 45"/>
          <p:cNvSpPr/>
          <p:nvPr>
            <p:custDataLst>
              <p:tags r:id="rId2"/>
            </p:custDataLst>
          </p:nvPr>
        </p:nvSpPr>
        <p:spPr>
          <a:xfrm rot="746688">
            <a:off x="5494338" y="250825"/>
            <a:ext cx="2959100" cy="3073400"/>
          </a:xfrm>
          <a:custGeom>
            <a:avLst/>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3"/>
            </p:custDataLst>
          </p:nvPr>
        </p:nvSpPr>
        <p:spPr>
          <a:xfrm>
            <a:off x="0" y="4397375"/>
            <a:ext cx="1003300" cy="246062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7" name="组合 14"/>
          <p:cNvGrpSpPr/>
          <p:nvPr>
            <p:custDataLst>
              <p:tags r:id="rId4"/>
            </p:custDataLst>
          </p:nvPr>
        </p:nvGrpSpPr>
        <p:grpSpPr bwMode="auto">
          <a:xfrm>
            <a:off x="1295400" y="1522413"/>
            <a:ext cx="315913" cy="315912"/>
            <a:chOff x="1772042" y="1225638"/>
            <a:chExt cx="316282" cy="316282"/>
          </a:xfrm>
        </p:grpSpPr>
        <p:cxnSp>
          <p:nvCxnSpPr>
            <p:cNvPr id="8" name="直接连接符 7"/>
            <p:cNvCxnSpPr/>
            <p:nvPr>
              <p:custDataLst>
                <p:tags r:id="rId5"/>
              </p:custDataLst>
            </p:nvPr>
          </p:nvCxnSpPr>
          <p:spPr>
            <a:xfrm flipH="1">
              <a:off x="1772042" y="1384574"/>
              <a:ext cx="31628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rot="5400000" flipH="1">
              <a:off x="1772836" y="1383779"/>
              <a:ext cx="31628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任意多边形 12"/>
          <p:cNvSpPr/>
          <p:nvPr>
            <p:custDataLst>
              <p:tags r:id="rId7"/>
            </p:custDataLst>
          </p:nvPr>
        </p:nvSpPr>
        <p:spPr>
          <a:xfrm>
            <a:off x="8496300" y="0"/>
            <a:ext cx="3695700" cy="6858000"/>
          </a:xfrm>
          <a:custGeom>
            <a:avLst/>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等腰三角形 11"/>
          <p:cNvSpPr/>
          <p:nvPr>
            <p:custDataLst>
              <p:tags r:id="rId8"/>
            </p:custDataLst>
          </p:nvPr>
        </p:nvSpPr>
        <p:spPr>
          <a:xfrm rot="10800000">
            <a:off x="1026795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等腰三角形 12"/>
          <p:cNvSpPr/>
          <p:nvPr>
            <p:custDataLst>
              <p:tags r:id="rId9"/>
            </p:custDataLst>
          </p:nvPr>
        </p:nvSpPr>
        <p:spPr>
          <a:xfrm rot="10800000">
            <a:off x="7061983" y="647700"/>
            <a:ext cx="1501775"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等腰三角形 13"/>
          <p:cNvSpPr/>
          <p:nvPr>
            <p:custDataLst>
              <p:tags r:id="rId10"/>
            </p:custDataLst>
          </p:nvPr>
        </p:nvSpPr>
        <p:spPr>
          <a:xfrm rot="10800000">
            <a:off x="7440035" y="0"/>
            <a:ext cx="1501775"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任意多边形 46"/>
          <p:cNvSpPr/>
          <p:nvPr>
            <p:custDataLst>
              <p:tags r:id="rId11"/>
            </p:custDataLst>
          </p:nvPr>
        </p:nvSpPr>
        <p:spPr>
          <a:xfrm rot="746688">
            <a:off x="6005513" y="92075"/>
            <a:ext cx="1304925" cy="1371600"/>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等腰三角形 24"/>
          <p:cNvSpPr/>
          <p:nvPr>
            <p:custDataLst>
              <p:tags r:id="rId12"/>
            </p:custDataLst>
          </p:nvPr>
        </p:nvSpPr>
        <p:spPr>
          <a:xfrm rot="10800000">
            <a:off x="9534525" y="2165350"/>
            <a:ext cx="1695450" cy="1693863"/>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18" name="直接连接符 17"/>
          <p:cNvCxnSpPr/>
          <p:nvPr>
            <p:custDataLst>
              <p:tags r:id="rId13"/>
            </p:custDataLst>
          </p:nvPr>
        </p:nvCxnSpPr>
        <p:spPr>
          <a:xfrm>
            <a:off x="1358945" y="4795838"/>
            <a:ext cx="5905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1198799" y="2009457"/>
            <a:ext cx="6243723" cy="1198800"/>
          </a:xfrm>
        </p:spPr>
        <p:txBody>
          <a:bodyPr anchor="ctr">
            <a:normAutofit/>
          </a:bodyPr>
          <a:lstStyle>
            <a:lvl1pPr algn="l">
              <a:defRPr sz="6000" spc="600">
                <a:solidFill>
                  <a:schemeClr val="tx1"/>
                </a:solidFill>
              </a:defRPr>
            </a:lvl1pPr>
          </a:lstStyle>
          <a:p>
            <a:r>
              <a:rPr lang="zh-CN" altLang="en-US" noProof="1"/>
              <a:t>编辑标题</a:t>
            </a:r>
            <a:endParaRPr lang="zh-CN" altLang="en-US" noProof="1"/>
          </a:p>
        </p:txBody>
      </p:sp>
      <p:sp>
        <p:nvSpPr>
          <p:cNvPr id="3" name="副标题 2"/>
          <p:cNvSpPr>
            <a:spLocks noGrp="1"/>
          </p:cNvSpPr>
          <p:nvPr>
            <p:ph type="subTitle" idx="1" hasCustomPrompt="1"/>
            <p:custDataLst>
              <p:tags r:id="rId15"/>
            </p:custDataLst>
          </p:nvPr>
        </p:nvSpPr>
        <p:spPr>
          <a:xfrm>
            <a:off x="1198880" y="3313163"/>
            <a:ext cx="3408680" cy="1379855"/>
          </a:xfrm>
        </p:spPr>
        <p:txBody>
          <a:bodyPr>
            <a:noAutofit/>
          </a:bodyPr>
          <a:lstStyle>
            <a:lvl1pPr marL="0" indent="0" algn="l">
              <a:lnSpc>
                <a:spcPct val="100000"/>
              </a:lnSpc>
              <a:spcAft>
                <a:spcPts val="0"/>
              </a:spcAft>
              <a:buNone/>
              <a:defRPr sz="4000" b="1" i="1" spc="300" baseline="0">
                <a:solidFill>
                  <a:schemeClr val="tx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编辑副标题</a:t>
            </a:r>
            <a:endParaRPr lang="zh-CN" altLang="en-US" noProof="1"/>
          </a:p>
        </p:txBody>
      </p:sp>
      <p:sp>
        <p:nvSpPr>
          <p:cNvPr id="19" name="日期占位符 15"/>
          <p:cNvSpPr>
            <a:spLocks noGrp="1"/>
          </p:cNvSpPr>
          <p:nvPr>
            <p:ph type="dt" sz="half" idx="15"/>
            <p:custDataLst>
              <p:tags r:id="rId16"/>
            </p:custDataLst>
          </p:nvPr>
        </p:nvSpPr>
        <p:spPr/>
        <p:txBody>
          <a:bodyPr/>
          <a:lstStyle>
            <a:lvl1pPr>
              <a:defRPr/>
            </a:lvl1pPr>
          </a:lstStyle>
          <a:p>
            <a:fld id="{D997B5FA-0921-464F-AAE1-844C04324D75}" type="datetimeFigureOut">
              <a:rPr lang="zh-CN" altLang="en-US" smtClean="0"/>
            </a:fld>
            <a:endParaRPr lang="zh-CN" altLang="en-US"/>
          </a:p>
        </p:txBody>
      </p:sp>
      <p:sp>
        <p:nvSpPr>
          <p:cNvPr id="20" name="页脚占位符 16"/>
          <p:cNvSpPr>
            <a:spLocks noGrp="1"/>
          </p:cNvSpPr>
          <p:nvPr>
            <p:ph type="ftr" sz="quarter" idx="16"/>
            <p:custDataLst>
              <p:tags r:id="rId17"/>
            </p:custDataLst>
          </p:nvPr>
        </p:nvSpPr>
        <p:spPr/>
        <p:txBody>
          <a:bodyPr/>
          <a:lstStyle>
            <a:lvl1pPr>
              <a:defRPr/>
            </a:lvl1pPr>
          </a:lstStyle>
          <a:p>
            <a:endParaRPr lang="zh-CN" altLang="en-US"/>
          </a:p>
        </p:txBody>
      </p:sp>
      <p:sp>
        <p:nvSpPr>
          <p:cNvPr id="21" name="灯片编号占位符 17"/>
          <p:cNvSpPr>
            <a:spLocks noGrp="1"/>
          </p:cNvSpPr>
          <p:nvPr>
            <p:ph type="sldNum" sz="quarter" idx="17"/>
            <p:custDataLst>
              <p:tags r:id="rId18"/>
            </p:custDataLst>
          </p:nvPr>
        </p:nvSpPr>
        <p:spPr/>
        <p:txBody>
          <a:bodyPr/>
          <a:lstStyle>
            <a:lvl1pPr>
              <a:defRPr/>
            </a:lvl1pPr>
          </a:lstStyle>
          <a:p>
            <a:fld id="{565CE74E-AB26-4998-AD42-012C4C1AD076}" type="slidenum">
              <a:rPr lang="zh-CN" altLang="en-US" smtClean="0"/>
            </a:fld>
            <a:endParaRPr lang="zh-CN" altLang="en-US"/>
          </a:p>
        </p:txBody>
      </p:sp>
      <p:pic>
        <p:nvPicPr>
          <p:cNvPr id="25" name="图片 24"/>
          <p:cNvPicPr>
            <a:picLocks noChangeAspect="1"/>
          </p:cNvPicPr>
          <p:nvPr>
            <p:custDataLst>
              <p:tags r:id="rId19"/>
            </p:custDataLst>
          </p:nvPr>
        </p:nvPicPr>
        <p:blipFill>
          <a:blip r:embed="rId20" cstate="email">
            <a:extLst>
              <a:ext uri="{BEBA8EAE-BF5A-486C-A8C5-ECC9F3942E4B}">
                <a14:imgProps xmlns:a14="http://schemas.microsoft.com/office/drawing/2010/main">
                  <a14:imgLayer r:embed="rId21">
                    <a14:imgEffect>
                      <a14:colorTemperature colorTemp="4700"/>
                    </a14:imgEffect>
                  </a14:imgLayer>
                </a14:imgProps>
              </a:ext>
            </a:extLst>
          </a:blip>
          <a:srcRect/>
          <a:stretch>
            <a:fillRect/>
          </a:stretch>
        </p:blipFill>
        <p:spPr>
          <a:xfrm>
            <a:off x="7052747" y="409574"/>
            <a:ext cx="4753805" cy="6456590"/>
          </a:xfrm>
          <a:custGeom>
            <a:avLst/>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CC923ED0-9AC0-4F34-ABCA-4B6795D6D0AB}" type="slidenum">
              <a:rPr lang="zh-CN" altLang="en-US"/>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等腰三角形 2"/>
          <p:cNvSpPr/>
          <p:nvPr>
            <p:custDataLst>
              <p:tags r:id="rId2"/>
            </p:custDataLst>
          </p:nvPr>
        </p:nvSpPr>
        <p:spPr>
          <a:xfrm flipH="1">
            <a:off x="11188700" y="4403725"/>
            <a:ext cx="1003300" cy="246062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任意多边形 45"/>
          <p:cNvSpPr/>
          <p:nvPr>
            <p:custDataLst>
              <p:tags r:id="rId3"/>
            </p:custDataLst>
          </p:nvPr>
        </p:nvSpPr>
        <p:spPr>
          <a:xfrm rot="20853312" flipH="1">
            <a:off x="3738563" y="250825"/>
            <a:ext cx="2959100" cy="3073400"/>
          </a:xfrm>
          <a:custGeom>
            <a:avLst/>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12"/>
          <p:cNvSpPr/>
          <p:nvPr>
            <p:custDataLst>
              <p:tags r:id="rId4"/>
            </p:custDataLst>
          </p:nvPr>
        </p:nvSpPr>
        <p:spPr>
          <a:xfrm flipH="1">
            <a:off x="0" y="0"/>
            <a:ext cx="3695700" cy="6858000"/>
          </a:xfrm>
          <a:custGeom>
            <a:avLst/>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5"/>
            </p:custDataLst>
          </p:nvPr>
        </p:nvSpPr>
        <p:spPr>
          <a:xfrm rot="10800000" flipH="1">
            <a:off x="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等腰三角形 6"/>
          <p:cNvSpPr/>
          <p:nvPr>
            <p:custDataLst>
              <p:tags r:id="rId6"/>
            </p:custDataLst>
          </p:nvPr>
        </p:nvSpPr>
        <p:spPr>
          <a:xfrm rot="10800000" flipH="1">
            <a:off x="3628078" y="647700"/>
            <a:ext cx="1503363"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等腰三角形 7"/>
          <p:cNvSpPr/>
          <p:nvPr>
            <p:custDataLst>
              <p:tags r:id="rId7"/>
            </p:custDataLst>
          </p:nvPr>
        </p:nvSpPr>
        <p:spPr>
          <a:xfrm rot="10800000" flipH="1">
            <a:off x="3261303" y="0"/>
            <a:ext cx="1503363"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任意多边形 46"/>
          <p:cNvSpPr/>
          <p:nvPr>
            <p:custDataLst>
              <p:tags r:id="rId8"/>
            </p:custDataLst>
          </p:nvPr>
        </p:nvSpPr>
        <p:spPr>
          <a:xfrm rot="20853312" flipH="1">
            <a:off x="4881563" y="92075"/>
            <a:ext cx="1304925" cy="1371600"/>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等腰三角形 24"/>
          <p:cNvSpPr/>
          <p:nvPr>
            <p:custDataLst>
              <p:tags r:id="rId9"/>
            </p:custDataLst>
          </p:nvPr>
        </p:nvSpPr>
        <p:spPr>
          <a:xfrm rot="10800000" flipH="1">
            <a:off x="962025" y="2165350"/>
            <a:ext cx="1695450" cy="1693863"/>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标题 1"/>
          <p:cNvSpPr>
            <a:spLocks noGrp="1"/>
          </p:cNvSpPr>
          <p:nvPr>
            <p:ph type="title" hasCustomPrompt="1"/>
            <p:custDataLst>
              <p:tags r:id="rId10"/>
            </p:custDataLst>
          </p:nvPr>
        </p:nvSpPr>
        <p:spPr>
          <a:xfrm>
            <a:off x="5657520" y="2420938"/>
            <a:ext cx="5616118" cy="2016125"/>
          </a:xfrm>
        </p:spPr>
        <p:txBody>
          <a:bodyPr anchor="ctr">
            <a:normAutofit/>
          </a:bodyPr>
          <a:lstStyle>
            <a:lvl1pPr algn="ctr">
              <a:defRPr sz="8000" spc="600"/>
            </a:lvl1pPr>
          </a:lstStyle>
          <a:p>
            <a:r>
              <a:rPr lang="zh-CN" altLang="en-US" noProof="1"/>
              <a:t>编辑标题</a:t>
            </a:r>
            <a:endParaRPr lang="zh-CN" altLang="en-US" noProof="1"/>
          </a:p>
        </p:txBody>
      </p:sp>
      <p:sp>
        <p:nvSpPr>
          <p:cNvPr id="12" name="日期占位符 2"/>
          <p:cNvSpPr>
            <a:spLocks noGrp="1"/>
          </p:cNvSpPr>
          <p:nvPr>
            <p:ph type="dt" sz="half" idx="10"/>
            <p:custDataLst>
              <p:tags r:id="rId11"/>
            </p:custDataLst>
          </p:nvPr>
        </p:nvSpPr>
        <p:spPr/>
        <p:txBody>
          <a:bodyPr/>
          <a:lstStyle>
            <a:lvl1pPr>
              <a:defRPr/>
            </a:lvl1pPr>
          </a:lstStyle>
          <a:p>
            <a:fld id="{760FBDFE-C587-4B4C-A407-44438C67B59E}" type="datetimeFigureOut">
              <a:rPr lang="zh-CN" altLang="en-US"/>
            </a:fld>
            <a:endParaRPr lang="zh-CN" altLang="en-US"/>
          </a:p>
        </p:txBody>
      </p:sp>
      <p:sp>
        <p:nvSpPr>
          <p:cNvPr id="13" name="页脚占位符 3"/>
          <p:cNvSpPr>
            <a:spLocks noGrp="1"/>
          </p:cNvSpPr>
          <p:nvPr>
            <p:ph type="ftr" sz="quarter" idx="11"/>
            <p:custDataLst>
              <p:tags r:id="rId12"/>
            </p:custDataLst>
          </p:nvPr>
        </p:nvSpPr>
        <p:spPr/>
        <p:txBody>
          <a:bodyPr/>
          <a:lstStyle>
            <a:lvl1pPr>
              <a:defRPr/>
            </a:lvl1pPr>
          </a:lstStyle>
          <a:p>
            <a:endParaRPr lang="zh-CN" altLang="en-US"/>
          </a:p>
        </p:txBody>
      </p:sp>
      <p:sp>
        <p:nvSpPr>
          <p:cNvPr id="14" name="灯片编号占位符 4"/>
          <p:cNvSpPr>
            <a:spLocks noGrp="1"/>
          </p:cNvSpPr>
          <p:nvPr>
            <p:ph type="sldNum" sz="quarter" idx="12"/>
            <p:custDataLst>
              <p:tags r:id="rId13"/>
            </p:custDataLst>
          </p:nvPr>
        </p:nvSpPr>
        <p:spPr/>
        <p:txBody>
          <a:bodyPr/>
          <a:lstStyle>
            <a:lvl1pPr>
              <a:defRPr/>
            </a:lvl1pPr>
          </a:lstStyle>
          <a:p>
            <a:fld id="{1F416EC6-90A0-4FF7-BF22-87F915FB23BB}" type="slidenum">
              <a:rPr lang="zh-CN" altLang="en-US"/>
            </a:fld>
            <a:endParaRPr lang="zh-CN" altLang="en-US"/>
          </a:p>
        </p:txBody>
      </p:sp>
      <p:pic>
        <p:nvPicPr>
          <p:cNvPr id="16" name="图片 15"/>
          <p:cNvPicPr>
            <a:picLocks noChangeAspect="1"/>
          </p:cNvPicPr>
          <p:nvPr>
            <p:custDataLst>
              <p:tags r:id="rId14"/>
            </p:custDataLst>
          </p:nvPr>
        </p:nvPicPr>
        <p:blipFill>
          <a:blip r:embed="rId15" cstate="email">
            <a:extLst>
              <a:ext uri="{BEBA8EAE-BF5A-486C-A8C5-ECC9F3942E4B}">
                <a14:imgProps xmlns:a14="http://schemas.microsoft.com/office/drawing/2010/main">
                  <a14:imgLayer r:embed="rId16">
                    <a14:imgEffect>
                      <a14:colorTemperature colorTemp="4700"/>
                    </a14:imgEffect>
                  </a14:imgLayer>
                </a14:imgProps>
              </a:ext>
            </a:extLst>
          </a:blip>
          <a:srcRect/>
          <a:stretch>
            <a:fillRect/>
          </a:stretch>
        </p:blipFill>
        <p:spPr>
          <a:xfrm rot="10800000" flipV="1">
            <a:off x="388585" y="409574"/>
            <a:ext cx="4753805" cy="6456590"/>
          </a:xfrm>
          <a:custGeom>
            <a:avLst/>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任意多边形 46"/>
          <p:cNvSpPr/>
          <p:nvPr>
            <p:custDataLst>
              <p:tags r:id="rId2"/>
            </p:custDataLst>
          </p:nvPr>
        </p:nvSpPr>
        <p:spPr>
          <a:xfrm rot="746688">
            <a:off x="11557000" y="5489575"/>
            <a:ext cx="711200" cy="747713"/>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46"/>
          <p:cNvSpPr/>
          <p:nvPr>
            <p:custDataLst>
              <p:tags r:id="rId3"/>
            </p:custDataLst>
          </p:nvPr>
        </p:nvSpPr>
        <p:spPr>
          <a:xfrm rot="746688">
            <a:off x="-77788" y="722313"/>
            <a:ext cx="711201"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任意多边形 46"/>
          <p:cNvSpPr/>
          <p:nvPr>
            <p:custDataLst>
              <p:tags r:id="rId4"/>
            </p:custDataLst>
          </p:nvPr>
        </p:nvSpPr>
        <p:spPr>
          <a:xfrm rot="746688">
            <a:off x="-55563" y="68263"/>
            <a:ext cx="712788"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任意多边形 46"/>
          <p:cNvSpPr/>
          <p:nvPr>
            <p:custDataLst>
              <p:tags r:id="rId5"/>
            </p:custDataLst>
          </p:nvPr>
        </p:nvSpPr>
        <p:spPr>
          <a:xfrm rot="746688">
            <a:off x="11552238" y="6053138"/>
            <a:ext cx="711200"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任意多边形: 形状 7"/>
          <p:cNvSpPr/>
          <p:nvPr>
            <p:custDataLst>
              <p:tags r:id="rId6"/>
            </p:custDataLst>
          </p:nvPr>
        </p:nvSpPr>
        <p:spPr>
          <a:xfrm>
            <a:off x="10974388" y="0"/>
            <a:ext cx="1217612" cy="2540000"/>
          </a:xfrm>
          <a:custGeom>
            <a:avLst/>
            <a:gdLst>
              <a:gd name="connsiteX0" fmla="*/ 0 w 1218152"/>
              <a:gd name="connsiteY0" fmla="*/ 0 h 2539914"/>
              <a:gd name="connsiteX1" fmla="*/ 1218152 w 1218152"/>
              <a:gd name="connsiteY1" fmla="*/ 0 h 2539914"/>
              <a:gd name="connsiteX2" fmla="*/ 1218152 w 1218152"/>
              <a:gd name="connsiteY2" fmla="*/ 2539914 h 2539914"/>
            </a:gdLst>
            <a:ahLst/>
            <a:cxnLst>
              <a:cxn ang="0">
                <a:pos x="connsiteX0" y="connsiteY0"/>
              </a:cxn>
              <a:cxn ang="0">
                <a:pos x="connsiteX1" y="connsiteY1"/>
              </a:cxn>
              <a:cxn ang="0">
                <a:pos x="connsiteX2" y="connsiteY2"/>
              </a:cxn>
            </a:cxnLst>
            <a:rect l="l" t="t" r="r" b="b"/>
            <a:pathLst>
              <a:path w="1218152" h="2539914">
                <a:moveTo>
                  <a:pt x="0" y="0"/>
                </a:moveTo>
                <a:lnTo>
                  <a:pt x="1218152" y="0"/>
                </a:lnTo>
                <a:lnTo>
                  <a:pt x="1218152" y="25399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任意多边形: 形状 8"/>
          <p:cNvSpPr/>
          <p:nvPr>
            <p:custDataLst>
              <p:tags r:id="rId7"/>
            </p:custDataLst>
          </p:nvPr>
        </p:nvSpPr>
        <p:spPr>
          <a:xfrm rot="10800000">
            <a:off x="11679238" y="0"/>
            <a:ext cx="512762" cy="1141413"/>
          </a:xfrm>
          <a:custGeom>
            <a:avLst/>
            <a:gdLst>
              <a:gd name="connsiteX0" fmla="*/ 512148 w 512148"/>
              <a:gd name="connsiteY0" fmla="*/ 1140923 h 1140923"/>
              <a:gd name="connsiteX1" fmla="*/ 0 w 512148"/>
              <a:gd name="connsiteY1" fmla="*/ 1140923 h 1140923"/>
              <a:gd name="connsiteX2" fmla="*/ 0 w 512148"/>
              <a:gd name="connsiteY2" fmla="*/ 0 h 1140923"/>
            </a:gdLst>
            <a:ahLst/>
            <a:cxnLst>
              <a:cxn ang="0">
                <a:pos x="connsiteX0" y="connsiteY0"/>
              </a:cxn>
              <a:cxn ang="0">
                <a:pos x="connsiteX1" y="connsiteY1"/>
              </a:cxn>
              <a:cxn ang="0">
                <a:pos x="connsiteX2" y="connsiteY2"/>
              </a:cxn>
            </a:cxnLst>
            <a:rect l="l" t="t" r="r" b="b"/>
            <a:pathLst>
              <a:path w="512148" h="1140923">
                <a:moveTo>
                  <a:pt x="512148" y="1140923"/>
                </a:moveTo>
                <a:lnTo>
                  <a:pt x="0" y="114092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等腰三角形 24"/>
          <p:cNvSpPr/>
          <p:nvPr>
            <p:custDataLst>
              <p:tags r:id="rId8"/>
            </p:custDataLst>
          </p:nvPr>
        </p:nvSpPr>
        <p:spPr>
          <a:xfrm rot="10800000">
            <a:off x="11387138" y="863600"/>
            <a:ext cx="676275" cy="674688"/>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等腰三角形 6"/>
          <p:cNvSpPr/>
          <p:nvPr>
            <p:custDataLst>
              <p:tags r:id="rId9"/>
            </p:custDataLst>
          </p:nvPr>
        </p:nvSpPr>
        <p:spPr>
          <a:xfrm>
            <a:off x="0" y="5688013"/>
            <a:ext cx="481013" cy="1179512"/>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等腰三角形 11"/>
          <p:cNvSpPr/>
          <p:nvPr>
            <p:custDataLst>
              <p:tags r:id="rId10"/>
            </p:custDataLst>
          </p:nvPr>
        </p:nvSpPr>
        <p:spPr>
          <a:xfrm>
            <a:off x="392113" y="5200650"/>
            <a:ext cx="676275" cy="16573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85000"/>
                  <a:lumOff val="15000"/>
                </a:schemeClr>
              </a:solidFill>
            </a:endParaRPr>
          </a:p>
        </p:txBody>
      </p:sp>
      <p:sp>
        <p:nvSpPr>
          <p:cNvPr id="2" name="标题 1"/>
          <p:cNvSpPr>
            <a:spLocks noGrp="1"/>
          </p:cNvSpPr>
          <p:nvPr>
            <p:ph type="title"/>
            <p:custDataLst>
              <p:tags r:id="rId11"/>
            </p:custDataLst>
          </p:nvPr>
        </p:nvSpPr>
        <p:spPr>
          <a:xfrm>
            <a:off x="623888" y="406800"/>
            <a:ext cx="10944225" cy="863601"/>
          </a:xfrm>
        </p:spPr>
        <p:txBody>
          <a:bodyPr>
            <a:normAutofit/>
          </a:bodyPr>
          <a:lstStyle>
            <a:lvl1pPr>
              <a:defRPr sz="2800"/>
            </a:lvl1pPr>
          </a:lstStyle>
          <a:p>
            <a:r>
              <a:rPr lang="zh-CN" altLang="en-US" noProof="1"/>
              <a:t>单击此处编辑母版标题样式</a:t>
            </a:r>
            <a:endParaRPr lang="zh-CN" altLang="en-US" noProof="1"/>
          </a:p>
        </p:txBody>
      </p:sp>
      <p:sp>
        <p:nvSpPr>
          <p:cNvPr id="3" name="内容占位符 2"/>
          <p:cNvSpPr>
            <a:spLocks noGrp="1"/>
          </p:cNvSpPr>
          <p:nvPr>
            <p:ph idx="1"/>
            <p:custDataLst>
              <p:tags r:id="rId12"/>
            </p:custDataLst>
          </p:nvPr>
        </p:nvSpPr>
        <p:spPr>
          <a:xfrm>
            <a:off x="623888" y="1412875"/>
            <a:ext cx="10944224" cy="4895850"/>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3" name="日期占位符 3"/>
          <p:cNvSpPr>
            <a:spLocks noGrp="1"/>
          </p:cNvSpPr>
          <p:nvPr>
            <p:ph type="dt" sz="half" idx="10"/>
            <p:custDataLst>
              <p:tags r:id="rId13"/>
            </p:custDataLst>
          </p:nvPr>
        </p:nvSpPr>
        <p:spPr/>
        <p:txBody>
          <a:bodyPr/>
          <a:lstStyle>
            <a:lvl1pPr>
              <a:defRPr/>
            </a:lvl1pPr>
          </a:lstStyle>
          <a:p>
            <a:fld id="{D997B5FA-0921-464F-AAE1-844C04324D75}" type="datetimeFigureOut">
              <a:rPr lang="zh-CN" altLang="en-US" smtClean="0"/>
            </a:fld>
            <a:endParaRPr lang="zh-CN" altLang="en-US"/>
          </a:p>
        </p:txBody>
      </p:sp>
      <p:sp>
        <p:nvSpPr>
          <p:cNvPr id="14" name="页脚占位符 4"/>
          <p:cNvSpPr>
            <a:spLocks noGrp="1"/>
          </p:cNvSpPr>
          <p:nvPr>
            <p:ph type="ftr" sz="quarter" idx="11"/>
            <p:custDataLst>
              <p:tags r:id="rId14"/>
            </p:custDataLst>
          </p:nvPr>
        </p:nvSpPr>
        <p:spPr/>
        <p:txBody>
          <a:bodyPr/>
          <a:lstStyle>
            <a:lvl1pPr>
              <a:defRPr/>
            </a:lvl1pPr>
          </a:lstStyle>
          <a:p>
            <a:endParaRPr lang="zh-CN" altLang="en-US"/>
          </a:p>
        </p:txBody>
      </p:sp>
      <p:sp>
        <p:nvSpPr>
          <p:cNvPr id="15" name="灯片编号占位符 5"/>
          <p:cNvSpPr>
            <a:spLocks noGrp="1"/>
          </p:cNvSpPr>
          <p:nvPr>
            <p:ph type="sldNum" sz="quarter" idx="12"/>
            <p:custDataLst>
              <p:tags r:id="rId15"/>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任意多边形 12"/>
          <p:cNvSpPr/>
          <p:nvPr>
            <p:custDataLst>
              <p:tags r:id="rId2"/>
            </p:custDataLst>
          </p:nvPr>
        </p:nvSpPr>
        <p:spPr>
          <a:xfrm>
            <a:off x="8496300" y="0"/>
            <a:ext cx="3695700" cy="6858000"/>
          </a:xfrm>
          <a:custGeom>
            <a:avLst/>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等腰三角形 4"/>
          <p:cNvSpPr/>
          <p:nvPr>
            <p:custDataLst>
              <p:tags r:id="rId3"/>
            </p:custDataLst>
          </p:nvPr>
        </p:nvSpPr>
        <p:spPr>
          <a:xfrm rot="10800000">
            <a:off x="1026795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4"/>
            </p:custDataLst>
          </p:nvPr>
        </p:nvSpPr>
        <p:spPr>
          <a:xfrm rot="10800000">
            <a:off x="7061983" y="647700"/>
            <a:ext cx="1501775"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等腰三角形 6"/>
          <p:cNvSpPr/>
          <p:nvPr>
            <p:custDataLst>
              <p:tags r:id="rId5"/>
            </p:custDataLst>
          </p:nvPr>
        </p:nvSpPr>
        <p:spPr>
          <a:xfrm rot="10800000">
            <a:off x="7440035" y="0"/>
            <a:ext cx="1501775"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等腰三角形 24"/>
          <p:cNvSpPr/>
          <p:nvPr>
            <p:custDataLst>
              <p:tags r:id="rId6"/>
            </p:custDataLst>
          </p:nvPr>
        </p:nvSpPr>
        <p:spPr>
          <a:xfrm rot="10800000">
            <a:off x="9534525" y="2165350"/>
            <a:ext cx="1695450" cy="1693863"/>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0" name="组合 14"/>
          <p:cNvGrpSpPr/>
          <p:nvPr>
            <p:custDataLst>
              <p:tags r:id="rId7"/>
            </p:custDataLst>
          </p:nvPr>
        </p:nvGrpSpPr>
        <p:grpSpPr bwMode="auto">
          <a:xfrm flipH="1">
            <a:off x="-312738" y="88900"/>
            <a:ext cx="2957513" cy="3230563"/>
            <a:chOff x="-313138" y="88946"/>
            <a:chExt cx="2958463" cy="3230885"/>
          </a:xfrm>
        </p:grpSpPr>
        <p:sp>
          <p:nvSpPr>
            <p:cNvPr id="11" name="任意多边形 45"/>
            <p:cNvSpPr/>
            <p:nvPr>
              <p:custDataLst>
                <p:tags r:id="rId8"/>
              </p:custDataLst>
            </p:nvPr>
          </p:nvSpPr>
          <p:spPr>
            <a:xfrm rot="746688">
              <a:off x="-313138" y="247712"/>
              <a:ext cx="2958463" cy="3072119"/>
            </a:xfrm>
            <a:custGeom>
              <a:avLst/>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任意多边形 46"/>
            <p:cNvSpPr/>
            <p:nvPr>
              <p:custDataLst>
                <p:tags r:id="rId9"/>
              </p:custDataLst>
            </p:nvPr>
          </p:nvSpPr>
          <p:spPr>
            <a:xfrm rot="746688">
              <a:off x="196613" y="88946"/>
              <a:ext cx="1305344" cy="1371737"/>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 name="标题 1"/>
          <p:cNvSpPr>
            <a:spLocks noGrp="1"/>
          </p:cNvSpPr>
          <p:nvPr>
            <p:ph type="title" hasCustomPrompt="1"/>
            <p:custDataLst>
              <p:tags r:id="rId10"/>
            </p:custDataLst>
          </p:nvPr>
        </p:nvSpPr>
        <p:spPr>
          <a:xfrm>
            <a:off x="1884282" y="3414578"/>
            <a:ext cx="5017135" cy="863174"/>
          </a:xfrm>
        </p:spPr>
        <p:txBody>
          <a:bodyPr anchor="b">
            <a:normAutofit/>
          </a:bodyPr>
          <a:lstStyle>
            <a:lvl1pPr>
              <a:defRPr sz="3600"/>
            </a:lvl1pPr>
          </a:lstStyle>
          <a:p>
            <a:r>
              <a:rPr lang="zh-CN" altLang="en-US" noProof="1"/>
              <a:t>单击此处编辑标题</a:t>
            </a:r>
            <a:endParaRPr lang="zh-CN" altLang="en-US" noProof="1"/>
          </a:p>
        </p:txBody>
      </p:sp>
      <p:sp>
        <p:nvSpPr>
          <p:cNvPr id="3" name="文本占位符 2"/>
          <p:cNvSpPr>
            <a:spLocks noGrp="1"/>
          </p:cNvSpPr>
          <p:nvPr>
            <p:ph type="body" idx="1"/>
            <p:custDataLst>
              <p:tags r:id="rId11"/>
            </p:custDataLst>
          </p:nvPr>
        </p:nvSpPr>
        <p:spPr>
          <a:xfrm>
            <a:off x="1884281" y="4332272"/>
            <a:ext cx="5017134" cy="1112226"/>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3" name="日期占位符 3"/>
          <p:cNvSpPr>
            <a:spLocks noGrp="1"/>
          </p:cNvSpPr>
          <p:nvPr>
            <p:ph type="dt" sz="half" idx="10"/>
            <p:custDataLst>
              <p:tags r:id="rId12"/>
            </p:custDataLst>
          </p:nvPr>
        </p:nvSpPr>
        <p:spPr/>
        <p:txBody>
          <a:bodyPr/>
          <a:lstStyle>
            <a:lvl1pPr>
              <a:defRPr/>
            </a:lvl1pPr>
          </a:lstStyle>
          <a:p>
            <a:fld id="{760FBDFE-C587-4B4C-A407-44438C67B59E}" type="datetimeFigureOut">
              <a:rPr lang="zh-CN" altLang="en-US"/>
            </a:fld>
            <a:endParaRPr lang="zh-CN" altLang="en-US"/>
          </a:p>
        </p:txBody>
      </p:sp>
      <p:sp>
        <p:nvSpPr>
          <p:cNvPr id="14" name="页脚占位符 4"/>
          <p:cNvSpPr>
            <a:spLocks noGrp="1"/>
          </p:cNvSpPr>
          <p:nvPr>
            <p:ph type="ftr" sz="quarter" idx="11"/>
            <p:custDataLst>
              <p:tags r:id="rId13"/>
            </p:custDataLst>
          </p:nvPr>
        </p:nvSpPr>
        <p:spPr/>
        <p:txBody>
          <a:bodyPr/>
          <a:lstStyle>
            <a:lvl1pPr>
              <a:defRPr/>
            </a:lvl1pPr>
          </a:lstStyle>
          <a:p>
            <a:endParaRPr lang="zh-CN" altLang="en-US"/>
          </a:p>
        </p:txBody>
      </p:sp>
      <p:sp>
        <p:nvSpPr>
          <p:cNvPr id="15" name="灯片编号占位符 5"/>
          <p:cNvSpPr>
            <a:spLocks noGrp="1"/>
          </p:cNvSpPr>
          <p:nvPr>
            <p:ph type="sldNum" sz="quarter" idx="12"/>
            <p:custDataLst>
              <p:tags r:id="rId14"/>
            </p:custDataLst>
          </p:nvPr>
        </p:nvSpPr>
        <p:spPr/>
        <p:txBody>
          <a:bodyPr/>
          <a:lstStyle>
            <a:lvl1pPr>
              <a:defRPr/>
            </a:lvl1pPr>
          </a:lstStyle>
          <a:p>
            <a:fld id="{DFCB4D56-782D-442B-9B32-0BC325ED746A}" type="slidenum">
              <a:rPr lang="zh-CN" altLang="en-US"/>
            </a:fld>
            <a:endParaRPr lang="zh-CN" altLang="en-US"/>
          </a:p>
        </p:txBody>
      </p:sp>
      <p:pic>
        <p:nvPicPr>
          <p:cNvPr id="17" name="图片 16"/>
          <p:cNvPicPr>
            <a:picLocks noChangeAspect="1"/>
          </p:cNvPicPr>
          <p:nvPr>
            <p:custDataLst>
              <p:tags r:id="rId15"/>
            </p:custDataLst>
          </p:nvPr>
        </p:nvPicPr>
        <p:blipFill>
          <a:blip r:embed="rId16" cstate="email">
            <a:extLst>
              <a:ext uri="{BEBA8EAE-BF5A-486C-A8C5-ECC9F3942E4B}">
                <a14:imgProps xmlns:a14="http://schemas.microsoft.com/office/drawing/2010/main">
                  <a14:imgLayer r:embed="rId17">
                    <a14:imgEffect>
                      <a14:colorTemperature colorTemp="4700"/>
                    </a14:imgEffect>
                  </a14:imgLayer>
                </a14:imgProps>
              </a:ext>
            </a:extLst>
          </a:blip>
          <a:srcRect/>
          <a:stretch>
            <a:fillRect/>
          </a:stretch>
        </p:blipFill>
        <p:spPr>
          <a:xfrm>
            <a:off x="7052747" y="409574"/>
            <a:ext cx="4753805" cy="6456590"/>
          </a:xfrm>
          <a:custGeom>
            <a:avLst/>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D997B5FA-0921-464F-AAE1-844C04324D75}"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单击此处编辑文本</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noProof="1">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noProof="1">
                <a:sym typeface="+mn-ea"/>
              </a:rPr>
              <a:t>单击此处编辑文本</a:t>
            </a:r>
            <a:endParaRPr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D997B5FA-0921-464F-AAE1-844C04324D75}"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D997B5FA-0921-464F-AAE1-844C04324D75}"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任意多边形 46"/>
          <p:cNvSpPr/>
          <p:nvPr>
            <p:custDataLst>
              <p:tags r:id="rId2"/>
            </p:custDataLst>
          </p:nvPr>
        </p:nvSpPr>
        <p:spPr>
          <a:xfrm rot="746688">
            <a:off x="11557000" y="5489575"/>
            <a:ext cx="711200" cy="747713"/>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 name="任意多边形 46"/>
          <p:cNvSpPr/>
          <p:nvPr>
            <p:custDataLst>
              <p:tags r:id="rId3"/>
            </p:custDataLst>
          </p:nvPr>
        </p:nvSpPr>
        <p:spPr>
          <a:xfrm rot="746688">
            <a:off x="-77788" y="722313"/>
            <a:ext cx="711201"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任意多边形 46"/>
          <p:cNvSpPr/>
          <p:nvPr>
            <p:custDataLst>
              <p:tags r:id="rId4"/>
            </p:custDataLst>
          </p:nvPr>
        </p:nvSpPr>
        <p:spPr>
          <a:xfrm rot="746688">
            <a:off x="-55563" y="68263"/>
            <a:ext cx="712788"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46"/>
          <p:cNvSpPr/>
          <p:nvPr>
            <p:custDataLst>
              <p:tags r:id="rId5"/>
            </p:custDataLst>
          </p:nvPr>
        </p:nvSpPr>
        <p:spPr>
          <a:xfrm rot="746688">
            <a:off x="11552238" y="6053138"/>
            <a:ext cx="711200"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日期占位符 1"/>
          <p:cNvSpPr>
            <a:spLocks noGrp="1"/>
          </p:cNvSpPr>
          <p:nvPr>
            <p:ph type="dt" sz="half" idx="10"/>
            <p:custDataLst>
              <p:tags r:id="rId6"/>
            </p:custDataLst>
          </p:nvPr>
        </p:nvSpPr>
        <p:spPr/>
        <p:txBody>
          <a:bodyPr/>
          <a:lstStyle>
            <a:lvl1pPr>
              <a:defRPr/>
            </a:lvl1pPr>
          </a:lstStyle>
          <a:p>
            <a:fld id="{D997B5FA-0921-464F-AAE1-844C04324D75}" type="datetimeFigureOut">
              <a:rPr lang="zh-CN" altLang="en-US" smtClean="0"/>
            </a:fld>
            <a:endParaRPr lang="zh-CN" altLang="en-US"/>
          </a:p>
        </p:txBody>
      </p:sp>
      <p:sp>
        <p:nvSpPr>
          <p:cNvPr id="7" name="页脚占位符 2"/>
          <p:cNvSpPr>
            <a:spLocks noGrp="1"/>
          </p:cNvSpPr>
          <p:nvPr>
            <p:ph type="ftr" sz="quarter" idx="11"/>
            <p:custDataLst>
              <p:tags r:id="rId7"/>
            </p:custDataLst>
          </p:nvPr>
        </p:nvSpPr>
        <p:spPr/>
        <p:txBody>
          <a:bodyPr/>
          <a:lstStyle>
            <a:lvl1pPr>
              <a:defRPr/>
            </a:lvl1pPr>
          </a:lstStyle>
          <a:p>
            <a:endParaRPr lang="zh-CN" altLang="en-US"/>
          </a:p>
        </p:txBody>
      </p:sp>
      <p:sp>
        <p:nvSpPr>
          <p:cNvPr id="8" name="灯片编号占位符 3"/>
          <p:cNvSpPr>
            <a:spLocks noGrp="1"/>
          </p:cNvSpPr>
          <p:nvPr>
            <p:ph type="sldNum" sz="quarter" idx="12"/>
            <p:custDataLst>
              <p:tags r:id="rId8"/>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lang="zh-CN" altLang="en-US" noProof="1"/>
              <a:t>单击此处</a:t>
            </a:r>
            <a:r>
              <a:rPr lang="zh-CN" altLang="en-US" dirty="0">
                <a:sym typeface="+mn-ea"/>
              </a:rPr>
              <a:t>编辑母版文本样式</a:t>
            </a:r>
            <a:endParaRPr lang="zh-CN" altLang="en-US" dirty="0">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D997B5FA-0921-464F-AAE1-844C04324D75}"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smtClean="0">
                <a:solidFill>
                  <a:schemeClr val="tx1">
                    <a:tint val="75000"/>
                  </a:schemeClr>
                </a:solidFill>
                <a:ea typeface="微软雅黑" panose="020B0503020204020204"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dirty="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smtClean="0">
                <a:solidFill>
                  <a:schemeClr val="tx1">
                    <a:tint val="75000"/>
                  </a:schemeClr>
                </a:solidFill>
                <a:ea typeface="微软雅黑" panose="020B0503020204020204" charset="-122"/>
              </a:defRPr>
            </a:lvl1pPr>
          </a:lstStyle>
          <a:p>
            <a:fld id="{565CE74E-AB26-4998-AD42-012C4C1AD076}"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2400" b="1" kern="1200" spc="200">
          <a:solidFill>
            <a:schemeClr val="tx1"/>
          </a:solidFill>
          <a:latin typeface="微软雅黑" panose="020B0503020204020204" charset="-122"/>
          <a:ea typeface="微软雅黑" panose="020B0503020204020204" charset="-122"/>
          <a:cs typeface="+mj-cs"/>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mn-cs"/>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image" Target="../media/image3.png"/><Relationship Id="rId1" Type="http://schemas.openxmlformats.org/officeDocument/2006/relationships/tags" Target="../tags/tag106.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125.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27.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8.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0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9.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31.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5.xml"/><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6.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7.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138.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9.xml"/><Relationship Id="rId1"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image" Target="../media/image33.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141.xml"/><Relationship Id="rId1" Type="http://schemas.openxmlformats.org/officeDocument/2006/relationships/image" Target="../media/image34.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tags" Target="../tags/tag142.xml"/><Relationship Id="rId1" Type="http://schemas.openxmlformats.org/officeDocument/2006/relationships/image" Target="../media/image35.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tags" Target="../tags/tag143.xml"/><Relationship Id="rId1" Type="http://schemas.openxmlformats.org/officeDocument/2006/relationships/image" Target="../media/image36.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image" Target="../media/image37.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tags" Target="../tags/tag145.xml"/><Relationship Id="rId1" Type="http://schemas.openxmlformats.org/officeDocument/2006/relationships/image" Target="../media/image38.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146.xml"/><Relationship Id="rId1" Type="http://schemas.openxmlformats.org/officeDocument/2006/relationships/image" Target="../media/image39.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147.xml"/><Relationship Id="rId1"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8.xml"/><Relationship Id="rId1"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0.xml"/><Relationship Id="rId1" Type="http://schemas.openxmlformats.org/officeDocument/2006/relationships/tags" Target="../tags/tag109.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13.xml"/><Relationship Id="rId2" Type="http://schemas.openxmlformats.org/officeDocument/2006/relationships/image" Target="../media/image7.png"/><Relationship Id="rId1" Type="http://schemas.openxmlformats.org/officeDocument/2006/relationships/tags" Target="../tags/tag11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14.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117.xml"/><Relationship Id="rId4" Type="http://schemas.openxmlformats.org/officeDocument/2006/relationships/image" Target="../media/image10.png"/><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登录.png登录"/>
          <p:cNvPicPr/>
          <p:nvPr>
            <p:custDataLst>
              <p:tags r:id="rId1"/>
            </p:custDataLst>
          </p:nvPr>
        </p:nvPicPr>
        <p:blipFill>
          <a:blip r:embed="rId2"/>
          <a:srcRect/>
          <a:stretch>
            <a:fillRect/>
          </a:stretch>
        </p:blipFill>
        <p:spPr>
          <a:xfrm>
            <a:off x="2254780" y="845695"/>
            <a:ext cx="7416000" cy="4169410"/>
          </a:xfrm>
          <a:prstGeom prst="rect">
            <a:avLst/>
          </a:prstGeom>
        </p:spPr>
      </p:pic>
      <p:sp>
        <p:nvSpPr>
          <p:cNvPr id="5" name="文本框 4"/>
          <p:cNvSpPr txBox="1"/>
          <p:nvPr>
            <p:custDataLst>
              <p:tags r:id="rId3"/>
            </p:custDataLst>
          </p:nvPr>
        </p:nvSpPr>
        <p:spPr>
          <a:xfrm>
            <a:off x="1497330" y="5330190"/>
            <a:ext cx="9034145" cy="829945"/>
          </a:xfrm>
          <a:prstGeom prst="rect">
            <a:avLst/>
          </a:prstGeom>
          <a:noFill/>
        </p:spPr>
        <p:txBody>
          <a:bodyPr wrap="square" rtlCol="0" anchor="t">
            <a:spAutoFit/>
          </a:bodyPr>
          <a:p>
            <a:r>
              <a:rPr lang="zh-CN" sz="2400" b="1">
                <a:latin typeface="宋体" panose="02010600030101010101" pitchFamily="2" charset="-122"/>
                <a:ea typeface="宋体" panose="02010600030101010101" pitchFamily="2" charset="-122"/>
                <a:sym typeface="+mn-ea"/>
              </a:rPr>
              <a:t>登录时依次输入纳税人识别号、财务或辅助办税员手机号码、个人登录密码等信息点击登录</a:t>
            </a:r>
            <a:endParaRPr lang="zh-CN" altLang="en-US" sz="2400" b="1">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年度缴费工资申报.png年度缴费工资申报"/>
          <p:cNvPicPr/>
          <p:nvPr/>
        </p:nvPicPr>
        <p:blipFill>
          <a:blip r:embed="rId1"/>
          <a:srcRect/>
          <a:stretch>
            <a:fillRect/>
          </a:stretch>
        </p:blipFill>
        <p:spPr>
          <a:xfrm>
            <a:off x="2060353" y="845820"/>
            <a:ext cx="7415530" cy="416877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年度缴费工资申报</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198880"/>
          </a:xfrm>
          <a:prstGeom prst="rect">
            <a:avLst/>
          </a:prstGeom>
          <a:noFill/>
        </p:spPr>
        <p:txBody>
          <a:bodyPr wrap="square" rtlCol="0" anchor="t">
            <a:spAutoFit/>
          </a:bodyPr>
          <a:p>
            <a:r>
              <a:rPr lang="zh-CN" altLang="en-US" sz="2400" b="1">
                <a:latin typeface="宋体" panose="02010600030101010101" pitchFamily="2" charset="-122"/>
                <a:ea typeface="宋体" panose="02010600030101010101" pitchFamily="2" charset="-122"/>
                <a:sym typeface="+mn-ea"/>
              </a:rPr>
              <a:t>具体操作与新参保职工工资申报模块类似</a:t>
            </a:r>
            <a:endParaRPr lang="zh-CN" altLang="en-US" sz="2400" b="1">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如参保职工数量较多，可采取导入模板方式申报职工工资</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模板下载位置：导出</a:t>
            </a:r>
            <a:r>
              <a:rPr lang="en-US" altLang="zh-CN" sz="2400" b="1">
                <a:solidFill>
                  <a:schemeClr val="tx1"/>
                </a:solidFill>
                <a:latin typeface="宋体" panose="02010600030101010101" pitchFamily="2" charset="-122"/>
                <a:ea typeface="宋体" panose="02010600030101010101" pitchFamily="2" charset="-122"/>
                <a:sym typeface="+mn-ea"/>
              </a:rPr>
              <a:t>→</a:t>
            </a:r>
            <a:r>
              <a:rPr lang="zh-CN" altLang="en-US" sz="2400" b="1">
                <a:solidFill>
                  <a:schemeClr val="tx1"/>
                </a:solidFill>
                <a:latin typeface="宋体" panose="02010600030101010101" pitchFamily="2" charset="-122"/>
                <a:ea typeface="宋体" panose="02010600030101010101" pitchFamily="2" charset="-122"/>
                <a:sym typeface="+mn-ea"/>
              </a:rPr>
              <a:t>导出所有</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单位年度工资申报（按人员）.png单位年度工资申报（按人员）"/>
          <p:cNvPicPr/>
          <p:nvPr/>
        </p:nvPicPr>
        <p:blipFill>
          <a:blip r:embed="rId1"/>
          <a:srcRect/>
          <a:stretch>
            <a:fillRect/>
          </a:stretch>
        </p:blipFill>
        <p:spPr>
          <a:xfrm>
            <a:off x="2060353" y="845503"/>
            <a:ext cx="7415530" cy="416941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年度缴费工资申报</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198880"/>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序号、姓名、证件类型、证件号码、生效年月起止字段系统自动带出，修改姓名、证件类型、证件号码三个字段会导致申报失败，</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生效年月起止两字段修改无效果</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年度缴费工资申报2.png年度缴费工资申报2"/>
          <p:cNvPicPr/>
          <p:nvPr/>
        </p:nvPicPr>
        <p:blipFill>
          <a:blip r:embed="rId1"/>
          <a:srcRect/>
          <a:stretch>
            <a:fillRect/>
          </a:stretch>
        </p:blipFill>
        <p:spPr>
          <a:xfrm>
            <a:off x="2060353" y="845820"/>
            <a:ext cx="7415530" cy="416877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年度缴费工资申报</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通过导入方式申报职工工资的，不会默认勾选相应数据</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如需全选的，点击左下角的全部勾选，否则只勾选当页数据</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年度缴费工资申报3.png年度缴费工资申报3"/>
          <p:cNvPicPr/>
          <p:nvPr/>
        </p:nvPicPr>
        <p:blipFill>
          <a:blip r:embed="rId1"/>
          <a:srcRect/>
          <a:stretch>
            <a:fillRect/>
          </a:stretch>
        </p:blipFill>
        <p:spPr>
          <a:xfrm>
            <a:off x="2060988" y="845820"/>
            <a:ext cx="7414260" cy="416877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年度缴费工资申报</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198880"/>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申报过程中如存在职工工资漏报但勾选该职工数据的，提交申报时会直接报错，提示勾选的记录存在月缴费工资为空的数据，请确认，避免导入时出现遗漏</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已申报工资调整.png已申报工资调整"/>
          <p:cNvPicPr/>
          <p:nvPr/>
        </p:nvPicPr>
        <p:blipFill>
          <a:blip r:embed="rId1"/>
          <a:srcRect/>
          <a:stretch>
            <a:fillRect/>
          </a:stretch>
        </p:blipFill>
        <p:spPr>
          <a:xfrm>
            <a:off x="2060988" y="846138"/>
            <a:ext cx="7414260" cy="416814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已申报工资调整</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首次进入该模块时，默认无职工数据</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首先点击</a:t>
            </a:r>
            <a:r>
              <a:rPr lang="zh-CN" altLang="en-US" sz="2400" b="1">
                <a:solidFill>
                  <a:srgbClr val="FF0000"/>
                </a:solidFill>
                <a:latin typeface="宋体" panose="02010600030101010101" pitchFamily="2" charset="-122"/>
                <a:ea typeface="宋体" panose="02010600030101010101" pitchFamily="2" charset="-122"/>
                <a:sym typeface="+mn-ea"/>
              </a:rPr>
              <a:t>职工选取</a:t>
            </a:r>
            <a:r>
              <a:rPr lang="zh-CN" altLang="en-US" sz="2400" b="1">
                <a:solidFill>
                  <a:schemeClr val="tx1"/>
                </a:solidFill>
                <a:latin typeface="宋体" panose="02010600030101010101" pitchFamily="2" charset="-122"/>
                <a:ea typeface="宋体" panose="02010600030101010101" pitchFamily="2" charset="-122"/>
                <a:sym typeface="+mn-ea"/>
              </a:rPr>
              <a:t>按钮</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已申报工资调整（职工选取）.png已申报工资调整（职工选取）"/>
          <p:cNvPicPr/>
          <p:nvPr/>
        </p:nvPicPr>
        <p:blipFill>
          <a:blip r:embed="rId1"/>
          <a:srcRect/>
          <a:stretch>
            <a:fillRect/>
          </a:stretch>
        </p:blipFill>
        <p:spPr>
          <a:xfrm>
            <a:off x="2061306" y="846138"/>
            <a:ext cx="7413625" cy="416814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已申报工资调整</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46037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该界面仅展示本年度已申报过工资的职工</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已申报工资调整4.png已申报工资调整4"/>
          <p:cNvPicPr/>
          <p:nvPr/>
        </p:nvPicPr>
        <p:blipFill>
          <a:blip r:embed="rId1"/>
          <a:srcRect/>
          <a:stretch>
            <a:fillRect/>
          </a:stretch>
        </p:blipFill>
        <p:spPr>
          <a:xfrm>
            <a:off x="2061941" y="846773"/>
            <a:ext cx="7412355" cy="416687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已申报工资调整</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调整口径：社保费当年度</a:t>
            </a:r>
            <a:r>
              <a:rPr lang="zh-CN" altLang="en-US" sz="2400" b="1">
                <a:solidFill>
                  <a:srgbClr val="FF0000"/>
                </a:solidFill>
                <a:latin typeface="宋体" panose="02010600030101010101" pitchFamily="2" charset="-122"/>
                <a:ea typeface="宋体" panose="02010600030101010101" pitchFamily="2" charset="-122"/>
                <a:sym typeface="+mn-ea"/>
              </a:rPr>
              <a:t>已缴费</a:t>
            </a:r>
            <a:r>
              <a:rPr lang="zh-CN" altLang="en-US" sz="2400" b="1">
                <a:solidFill>
                  <a:schemeClr val="tx1"/>
                </a:solidFill>
                <a:latin typeface="宋体" panose="02010600030101010101" pitchFamily="2" charset="-122"/>
                <a:ea typeface="宋体" panose="02010600030101010101" pitchFamily="2" charset="-122"/>
                <a:sym typeface="+mn-ea"/>
              </a:rPr>
              <a:t>的，缴费工资只能调高不能调低</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如职工选取错误的，可勾选后点击删除按钮</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工资未全部申报.png工资未全部申报"/>
          <p:cNvPicPr/>
          <p:nvPr/>
        </p:nvPicPr>
        <p:blipFill>
          <a:blip r:embed="rId1"/>
          <a:srcRect/>
          <a:stretch>
            <a:fillRect/>
          </a:stretch>
        </p:blipFill>
        <p:spPr>
          <a:xfrm>
            <a:off x="2063211" y="847090"/>
            <a:ext cx="7409815" cy="416623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社保费申报</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未完成所有职工工资申报的，系统会阻断社保费申报业务，点击提示选择框，即可跳转至对应工资申报模块</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单位社保费申报.png单位社保费申报"/>
          <p:cNvPicPr/>
          <p:nvPr/>
        </p:nvPicPr>
        <p:blipFill>
          <a:blip r:embed="rId1"/>
          <a:srcRect/>
          <a:stretch>
            <a:fillRect/>
          </a:stretch>
        </p:blipFill>
        <p:spPr>
          <a:xfrm>
            <a:off x="2062576" y="846773"/>
            <a:ext cx="7411085" cy="416687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社保费申报</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568450"/>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申报模块默认显示所有未申报数据</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点击缴费人数右边下钻按钮，可查看具体缴费人员</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申报规则：养老、失业、工伤三险默认同时勾选，医保、大病两险默认同时勾选，申报时单次仅可勾选一个所属期的费款</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单位社保费申报2.png单位社保费申报2"/>
          <p:cNvPicPr/>
          <p:nvPr/>
        </p:nvPicPr>
        <p:blipFill>
          <a:blip r:embed="rId1"/>
          <a:srcRect/>
          <a:stretch>
            <a:fillRect/>
          </a:stretch>
        </p:blipFill>
        <p:spPr>
          <a:xfrm>
            <a:off x="1497967" y="853677"/>
            <a:ext cx="9359265" cy="5262245"/>
          </a:xfrm>
          <a:prstGeom prst="rect">
            <a:avLst/>
          </a:prstGeom>
        </p:spPr>
      </p:pic>
      <p:sp>
        <p:nvSpPr>
          <p:cNvPr id="4" name="文本框 3"/>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社保费申报</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C:\Users\45339\Desktop\测试\电子税务局测试2.0\税费申报及缴纳.png税费申报及缴纳"/>
          <p:cNvPicPr>
            <a:picLocks noChangeAspect="1"/>
          </p:cNvPicPr>
          <p:nvPr>
            <p:custDataLst>
              <p:tags r:id="rId1"/>
            </p:custDataLst>
          </p:nvPr>
        </p:nvPicPr>
        <p:blipFill>
          <a:blip r:embed="rId2"/>
          <a:srcRect/>
          <a:stretch>
            <a:fillRect/>
          </a:stretch>
        </p:blipFill>
        <p:spPr>
          <a:xfrm>
            <a:off x="1470660" y="896620"/>
            <a:ext cx="9284759" cy="522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支付"/>
          <p:cNvPicPr/>
          <p:nvPr/>
        </p:nvPicPr>
        <p:blipFill>
          <a:blip r:embed="rId1"/>
          <a:stretch>
            <a:fillRect/>
          </a:stretch>
        </p:blipFill>
        <p:spPr>
          <a:xfrm>
            <a:off x="1497600" y="784800"/>
            <a:ext cx="9360000" cy="54000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社保费缴纳</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1497600" y="784800"/>
            <a:ext cx="9360000" cy="5400000"/>
          </a:xfrm>
          <a:prstGeom prst="rect">
            <a:avLst/>
          </a:prstGeom>
        </p:spPr>
      </p:pic>
      <p:sp>
        <p:nvSpPr>
          <p:cNvPr id="4" name="文本框 3"/>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社保费申报</a:t>
            </a:r>
            <a:endParaRPr lang="zh-CN" altLang="en-US" sz="2800" b="1">
              <a:latin typeface="宋体" panose="02010600030101010101" pitchFamily="2" charset="-122"/>
              <a:ea typeface="宋体" panose="02010600030101010101" pitchFamily="2" charset="-122"/>
            </a:endParaRPr>
          </a:p>
        </p:txBody>
      </p:sp>
      <p:sp>
        <p:nvSpPr>
          <p:cNvPr id="5" name="矩形 4"/>
          <p:cNvSpPr/>
          <p:nvPr/>
        </p:nvSpPr>
        <p:spPr>
          <a:xfrm>
            <a:off x="1852295" y="4712335"/>
            <a:ext cx="2251710" cy="34671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申报缴费查询.png申报缴费查询"/>
          <p:cNvPicPr/>
          <p:nvPr/>
        </p:nvPicPr>
        <p:blipFill>
          <a:blip r:embed="rId1"/>
          <a:srcRect/>
          <a:stretch>
            <a:fillRect/>
          </a:stretch>
        </p:blipFill>
        <p:spPr>
          <a:xfrm>
            <a:off x="1497600" y="853677"/>
            <a:ext cx="9360000" cy="5262245"/>
          </a:xfrm>
          <a:prstGeom prst="rect">
            <a:avLst/>
          </a:prstGeom>
        </p:spPr>
      </p:pic>
      <p:sp>
        <p:nvSpPr>
          <p:cNvPr id="4" name="文本框 3"/>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社保费缴纳</a:t>
            </a:r>
            <a:endParaRPr lang="zh-CN" altLang="en-US" sz="2800" b="1">
              <a:latin typeface="宋体" panose="02010600030101010101" pitchFamily="2" charset="-122"/>
              <a:ea typeface="宋体" panose="02010600030101010101" pitchFamily="2" charset="-122"/>
            </a:endParaRPr>
          </a:p>
        </p:txBody>
      </p:sp>
      <p:sp>
        <p:nvSpPr>
          <p:cNvPr id="5" name="矩形 4"/>
          <p:cNvSpPr/>
          <p:nvPr/>
        </p:nvSpPr>
        <p:spPr>
          <a:xfrm>
            <a:off x="1964055" y="4124960"/>
            <a:ext cx="1038860" cy="92329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906270" y="2090420"/>
            <a:ext cx="3232785" cy="40449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三方协议支付"/>
          <p:cNvPicPr/>
          <p:nvPr/>
        </p:nvPicPr>
        <p:blipFill>
          <a:blip r:embed="rId1"/>
          <a:stretch>
            <a:fillRect/>
          </a:stretch>
        </p:blipFill>
        <p:spPr>
          <a:xfrm>
            <a:off x="1497600" y="784800"/>
            <a:ext cx="9360000" cy="54000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社保费缴纳</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支付结果"/>
          <p:cNvPicPr/>
          <p:nvPr/>
        </p:nvPicPr>
        <p:blipFill>
          <a:blip r:embed="rId1"/>
          <a:stretch>
            <a:fillRect/>
          </a:stretch>
        </p:blipFill>
        <p:spPr>
          <a:xfrm>
            <a:off x="1497600" y="784800"/>
            <a:ext cx="9360000" cy="54000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社保费缴纳</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单位完税证明开具.png单位完税证明开具"/>
          <p:cNvPicPr/>
          <p:nvPr/>
        </p:nvPicPr>
        <p:blipFill>
          <a:blip r:embed="rId1"/>
          <a:srcRect/>
          <a:stretch>
            <a:fillRect/>
          </a:stretch>
        </p:blipFill>
        <p:spPr>
          <a:xfrm>
            <a:off x="2062576" y="846773"/>
            <a:ext cx="7411085" cy="416687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单位完税证明开具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46037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开具完税证明时：同一电子税票号码，自动同时勾选</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45339\Desktop\测试\电子税务局测试2.0\完税证明.png完税证明"/>
          <p:cNvPicPr/>
          <p:nvPr/>
        </p:nvPicPr>
        <p:blipFill>
          <a:blip r:embed="rId1"/>
          <a:srcRect/>
          <a:stretch>
            <a:fillRect/>
          </a:stretch>
        </p:blipFill>
        <p:spPr>
          <a:xfrm>
            <a:off x="1497967" y="853677"/>
            <a:ext cx="9359265" cy="5262245"/>
          </a:xfrm>
          <a:prstGeom prst="rect">
            <a:avLst/>
          </a:prstGeom>
        </p:spPr>
      </p:pic>
      <p:sp>
        <p:nvSpPr>
          <p:cNvPr id="2" name="文本框 1"/>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单位完税证明开具</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45339\Desktop\测试\电子税务局测试2.0\完税证明补打.png完税证明补打"/>
          <p:cNvPicPr/>
          <p:nvPr/>
        </p:nvPicPr>
        <p:blipFill>
          <a:blip r:embed="rId1"/>
          <a:srcRect/>
          <a:stretch>
            <a:fillRect/>
          </a:stretch>
        </p:blipFill>
        <p:spPr>
          <a:xfrm>
            <a:off x="1497967" y="853995"/>
            <a:ext cx="9359265" cy="5261610"/>
          </a:xfrm>
          <a:prstGeom prst="rect">
            <a:avLst/>
          </a:prstGeom>
        </p:spPr>
      </p:pic>
      <p:sp>
        <p:nvSpPr>
          <p:cNvPr id="2" name="文本框 1"/>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单位完税证明开具</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缴费基数查询.png缴费基数查询"/>
          <p:cNvPicPr/>
          <p:nvPr/>
        </p:nvPicPr>
        <p:blipFill>
          <a:blip r:embed="rId1"/>
          <a:srcRect/>
          <a:stretch>
            <a:fillRect/>
          </a:stretch>
        </p:blipFill>
        <p:spPr>
          <a:xfrm>
            <a:off x="1497600" y="853677"/>
            <a:ext cx="9360000" cy="526224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缴费工资查询</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退费.png退费"/>
          <p:cNvPicPr/>
          <p:nvPr/>
        </p:nvPicPr>
        <p:blipFill>
          <a:blip r:embed="rId1"/>
          <a:srcRect/>
          <a:stretch>
            <a:fillRect/>
          </a:stretch>
        </p:blipFill>
        <p:spPr>
          <a:xfrm>
            <a:off x="2063211" y="847408"/>
            <a:ext cx="7409815" cy="41656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460375"/>
          </a:xfrm>
          <a:prstGeom prst="rect">
            <a:avLst/>
          </a:prstGeom>
          <a:noFill/>
        </p:spPr>
        <p:txBody>
          <a:bodyPr wrap="square" rtlCol="0" anchor="t">
            <a:spAutoFit/>
          </a:bodyPr>
          <a:p>
            <a:r>
              <a:rPr lang="zh-CN" altLang="en-US" sz="2400" b="1">
                <a:solidFill>
                  <a:srgbClr val="FF0000"/>
                </a:solidFill>
                <a:latin typeface="宋体" panose="02010600030101010101" pitchFamily="2" charset="-122"/>
                <a:ea typeface="宋体" panose="02010600030101010101" pitchFamily="2" charset="-122"/>
                <a:sym typeface="+mn-ea"/>
              </a:rPr>
              <a:t>注意</a:t>
            </a:r>
            <a:r>
              <a:rPr lang="en-US" altLang="zh-CN" sz="2400" b="1">
                <a:solidFill>
                  <a:srgbClr val="FF0000"/>
                </a:solidFill>
                <a:latin typeface="宋体" panose="02010600030101010101" pitchFamily="2" charset="-122"/>
                <a:ea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sym typeface="+mn-ea"/>
              </a:rPr>
              <a:t>存在欠费记录时，不允许退费，系统会直接阻断</a:t>
            </a:r>
            <a:endParaRPr lang="zh-CN" altLang="en-US" sz="24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Users\45339\Desktop\测试\电子税务局测试2.0\其他申报.png其他申报"/>
          <p:cNvPicPr>
            <a:picLocks noChangeAspect="1"/>
          </p:cNvPicPr>
          <p:nvPr/>
        </p:nvPicPr>
        <p:blipFill>
          <a:blip r:embed="rId1"/>
          <a:srcRect/>
          <a:stretch>
            <a:fillRect/>
          </a:stretch>
        </p:blipFill>
        <p:spPr>
          <a:xfrm>
            <a:off x="1472400" y="896400"/>
            <a:ext cx="9284759" cy="522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退费选择.png退费选择"/>
          <p:cNvPicPr/>
          <p:nvPr/>
        </p:nvPicPr>
        <p:blipFill>
          <a:blip r:embed="rId1"/>
          <a:srcRect/>
          <a:stretch>
            <a:fillRect/>
          </a:stretch>
        </p:blipFill>
        <p:spPr>
          <a:xfrm>
            <a:off x="1497967" y="853677"/>
            <a:ext cx="9359265" cy="526224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退费申请</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税票退费.png税票退费"/>
          <p:cNvPicPr/>
          <p:nvPr/>
        </p:nvPicPr>
        <p:blipFill>
          <a:blip r:embed="rId1"/>
          <a:srcRect/>
          <a:stretch>
            <a:fillRect/>
          </a:stretch>
        </p:blipFill>
        <p:spPr>
          <a:xfrm>
            <a:off x="1498602" y="853995"/>
            <a:ext cx="9357995" cy="526161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退费申请</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查询选择退费信息.png查询选择退费信息"/>
          <p:cNvPicPr/>
          <p:nvPr/>
        </p:nvPicPr>
        <p:blipFill>
          <a:blip r:embed="rId1"/>
          <a:srcRect/>
          <a:stretch>
            <a:fillRect/>
          </a:stretch>
        </p:blipFill>
        <p:spPr>
          <a:xfrm>
            <a:off x="2062576" y="847090"/>
            <a:ext cx="7411085" cy="416623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电子税务局端：同一张税票自动同时勾选，可显示实缴金额和尚余可退金额</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查询选择退费信息2.png查询选择退费信息2"/>
          <p:cNvPicPr/>
          <p:nvPr/>
        </p:nvPicPr>
        <p:blipFill>
          <a:blip r:embed="rId1"/>
          <a:srcRect/>
          <a:stretch>
            <a:fillRect/>
          </a:stretch>
        </p:blipFill>
        <p:spPr>
          <a:xfrm>
            <a:off x="2063211" y="846773"/>
            <a:ext cx="7409815" cy="41656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198880"/>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允许企业删除无需退费的数据，删除时不会根据税票号码整笔删除</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solidFill>
                  <a:schemeClr val="tx1"/>
                </a:solidFill>
                <a:latin typeface="宋体" panose="02010600030101010101" pitchFamily="2" charset="-122"/>
                <a:ea typeface="宋体" panose="02010600030101010101" pitchFamily="2" charset="-122"/>
                <a:sym typeface="+mn-ea"/>
              </a:rPr>
              <a:t>申请退费金额一栏无法修改，退费时需整笔退费</a:t>
            </a:r>
            <a:endParaRPr lang="zh-CN" altLang="en-US"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明细退费.png明细退费"/>
          <p:cNvPicPr/>
          <p:nvPr/>
        </p:nvPicPr>
        <p:blipFill>
          <a:blip r:embed="rId1"/>
          <a:srcRect/>
          <a:stretch>
            <a:fillRect/>
          </a:stretch>
        </p:blipFill>
        <p:spPr>
          <a:xfrm>
            <a:off x="2063846" y="847408"/>
            <a:ext cx="7408545" cy="41656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altLang="en-US" sz="2400" b="1">
                <a:solidFill>
                  <a:schemeClr val="tx1"/>
                </a:solidFill>
                <a:latin typeface="宋体" panose="02010600030101010101" pitchFamily="2" charset="-122"/>
                <a:ea typeface="宋体" panose="02010600030101010101" pitchFamily="2" charset="-122"/>
                <a:sym typeface="+mn-ea"/>
              </a:rPr>
              <a:t>选择明细退费的，可选择查询</a:t>
            </a:r>
            <a:r>
              <a:rPr lang="en-US" altLang="zh-CN" sz="2400" b="1">
                <a:solidFill>
                  <a:schemeClr val="tx1"/>
                </a:solidFill>
                <a:latin typeface="宋体" panose="02010600030101010101" pitchFamily="2" charset="-122"/>
                <a:ea typeface="宋体" panose="02010600030101010101" pitchFamily="2" charset="-122"/>
                <a:sym typeface="+mn-ea"/>
              </a:rPr>
              <a:t>/</a:t>
            </a:r>
            <a:r>
              <a:rPr lang="zh-CN" altLang="en-US" sz="2400" b="1">
                <a:solidFill>
                  <a:schemeClr val="tx1"/>
                </a:solidFill>
                <a:latin typeface="宋体" panose="02010600030101010101" pitchFamily="2" charset="-122"/>
                <a:ea typeface="宋体" panose="02010600030101010101" pitchFamily="2" charset="-122"/>
                <a:sym typeface="+mn-ea"/>
              </a:rPr>
              <a:t>选择退费信息和导入退费信息两种方式</a:t>
            </a:r>
            <a:endParaRPr lang="en-US" altLang="zh-CN"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明细退费2.png明细退费2"/>
          <p:cNvPicPr/>
          <p:nvPr/>
        </p:nvPicPr>
        <p:blipFill>
          <a:blip r:embed="rId1"/>
          <a:srcRect/>
          <a:stretch>
            <a:fillRect/>
          </a:stretch>
        </p:blipFill>
        <p:spPr>
          <a:xfrm>
            <a:off x="2063846" y="862965"/>
            <a:ext cx="7408545" cy="4164965"/>
          </a:xfrm>
          <a:prstGeom prst="rect">
            <a:avLst/>
          </a:prstGeom>
        </p:spPr>
      </p:pic>
      <p:sp>
        <p:nvSpPr>
          <p:cNvPr id="3" name="文本框 2"/>
          <p:cNvSpPr txBox="1"/>
          <p:nvPr>
            <p:custDataLst>
              <p:tags r:id="rId2"/>
            </p:custDataLst>
          </p:nvPr>
        </p:nvSpPr>
        <p:spPr>
          <a:xfrm>
            <a:off x="568325" y="22225"/>
            <a:ext cx="4805680" cy="95313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a:p>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460375"/>
          </a:xfrm>
          <a:prstGeom prst="rect">
            <a:avLst/>
          </a:prstGeom>
          <a:noFill/>
        </p:spPr>
        <p:txBody>
          <a:bodyPr wrap="square" rtlCol="0" anchor="t">
            <a:spAutoFit/>
          </a:bodyPr>
          <a:p>
            <a:r>
              <a:rPr lang="zh-CN" sz="2400" b="1">
                <a:solidFill>
                  <a:schemeClr val="tx1"/>
                </a:solidFill>
                <a:latin typeface="宋体" panose="02010600030101010101" pitchFamily="2" charset="-122"/>
                <a:ea typeface="宋体" panose="02010600030101010101" pitchFamily="2" charset="-122"/>
                <a:sym typeface="+mn-ea"/>
              </a:rPr>
              <a:t>选择退费信息的，</a:t>
            </a:r>
            <a:r>
              <a:rPr lang="zh-CN" sz="2400" b="1">
                <a:solidFill>
                  <a:srgbClr val="FF0000"/>
                </a:solidFill>
                <a:latin typeface="宋体" panose="02010600030101010101" pitchFamily="2" charset="-122"/>
                <a:ea typeface="宋体" panose="02010600030101010101" pitchFamily="2" charset="-122"/>
                <a:sym typeface="+mn-ea"/>
              </a:rPr>
              <a:t>同一张税票号码的所有职工自动同时勾选</a:t>
            </a:r>
            <a:endParaRPr lang="zh-CN" sz="24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明细退费3.png明细退费3"/>
          <p:cNvPicPr/>
          <p:nvPr/>
        </p:nvPicPr>
        <p:blipFill>
          <a:blip r:embed="rId1"/>
          <a:srcRect/>
          <a:stretch>
            <a:fillRect/>
          </a:stretch>
        </p:blipFill>
        <p:spPr>
          <a:xfrm>
            <a:off x="2064164" y="847725"/>
            <a:ext cx="7407910" cy="416496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829945"/>
          </a:xfrm>
          <a:prstGeom prst="rect">
            <a:avLst/>
          </a:prstGeom>
          <a:noFill/>
        </p:spPr>
        <p:txBody>
          <a:bodyPr wrap="square" rtlCol="0" anchor="t">
            <a:spAutoFit/>
          </a:bodyPr>
          <a:p>
            <a:r>
              <a:rPr lang="zh-CN" sz="2400" b="1">
                <a:solidFill>
                  <a:schemeClr val="tx1"/>
                </a:solidFill>
                <a:latin typeface="宋体" panose="02010600030101010101" pitchFamily="2" charset="-122"/>
                <a:ea typeface="宋体" panose="02010600030101010101" pitchFamily="2" charset="-122"/>
                <a:sym typeface="+mn-ea"/>
              </a:rPr>
              <a:t>如需选择指定职工的，可通过姓名或证件号码单独查询，同一张税票号码的费款自动同时勾选</a:t>
            </a:r>
            <a:endParaRPr lang="zh-CN"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明细退费4.png明细退费4"/>
          <p:cNvPicPr/>
          <p:nvPr/>
        </p:nvPicPr>
        <p:blipFill>
          <a:blip r:embed="rId1"/>
          <a:srcRect/>
          <a:stretch>
            <a:fillRect/>
          </a:stretch>
        </p:blipFill>
        <p:spPr>
          <a:xfrm>
            <a:off x="2064164" y="847725"/>
            <a:ext cx="7407910" cy="4164965"/>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568450"/>
          </a:xfrm>
          <a:prstGeom prst="rect">
            <a:avLst/>
          </a:prstGeom>
          <a:noFill/>
        </p:spPr>
        <p:txBody>
          <a:bodyPr wrap="square" rtlCol="0" anchor="t">
            <a:spAutoFit/>
          </a:bodyPr>
          <a:p>
            <a:r>
              <a:rPr lang="zh-CN" altLang="en-US" sz="2400" b="1">
                <a:latin typeface="宋体" panose="02010600030101010101" pitchFamily="2" charset="-122"/>
                <a:ea typeface="宋体" panose="02010600030101010101" pitchFamily="2" charset="-122"/>
                <a:sym typeface="+mn-ea"/>
              </a:rPr>
              <a:t>允许企业删除无需退费的数据，删除时不会根据税票号码整笔删除</a:t>
            </a:r>
            <a:endParaRPr lang="zh-CN" altLang="en-US" sz="2400" b="1">
              <a:solidFill>
                <a:schemeClr val="tx1"/>
              </a:solidFill>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调整后缴费基数、调整后费率两栏可为空，申请退费金额为必输项</a:t>
            </a:r>
            <a:r>
              <a:rPr lang="zh-CN" altLang="en-US" sz="2400" b="1">
                <a:solidFill>
                  <a:srgbClr val="FF0000"/>
                </a:solidFill>
                <a:latin typeface="宋体" panose="02010600030101010101" pitchFamily="2" charset="-122"/>
                <a:ea typeface="宋体" panose="02010600030101010101" pitchFamily="2" charset="-122"/>
                <a:sym typeface="+mn-ea"/>
              </a:rPr>
              <a:t>（需核实）</a:t>
            </a:r>
            <a:endParaRPr lang="zh-CN" altLang="en-US" sz="24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职工明细退费申请表.png职工明细退费申请表"/>
          <p:cNvPicPr/>
          <p:nvPr/>
        </p:nvPicPr>
        <p:blipFill>
          <a:blip r:embed="rId1"/>
          <a:srcRect/>
          <a:stretch>
            <a:fillRect/>
          </a:stretch>
        </p:blipFill>
        <p:spPr>
          <a:xfrm>
            <a:off x="2063846" y="847408"/>
            <a:ext cx="7408545" cy="416560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退费申请</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460375"/>
          </a:xfrm>
          <a:prstGeom prst="rect">
            <a:avLst/>
          </a:prstGeom>
          <a:noFill/>
        </p:spPr>
        <p:txBody>
          <a:bodyPr wrap="square" rtlCol="0" anchor="t">
            <a:spAutoFit/>
          </a:bodyPr>
          <a:p>
            <a:r>
              <a:rPr lang="zh-CN" sz="2400" b="1">
                <a:solidFill>
                  <a:schemeClr val="tx1"/>
                </a:solidFill>
                <a:latin typeface="宋体" panose="02010600030101010101" pitchFamily="2" charset="-122"/>
                <a:ea typeface="宋体" panose="02010600030101010101" pitchFamily="2" charset="-122"/>
                <a:sym typeface="+mn-ea"/>
              </a:rPr>
              <a:t>费款所属期起止不可跨月，申请退费金额也为必输项</a:t>
            </a:r>
            <a:endParaRPr lang="zh-CN" sz="2400" b="1">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退费申请查询.png退费申请查询"/>
          <p:cNvPicPr/>
          <p:nvPr/>
        </p:nvPicPr>
        <p:blipFill>
          <a:blip r:embed="rId1"/>
          <a:srcRect/>
          <a:stretch>
            <a:fillRect/>
          </a:stretch>
        </p:blipFill>
        <p:spPr>
          <a:xfrm>
            <a:off x="1498602" y="867965"/>
            <a:ext cx="9357995" cy="526161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退费申请查询</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343025" y="753745"/>
            <a:ext cx="9241790" cy="138366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新参保职工工资申报：用于单位为新员工申报缴费工资（新员工：员工在本单位的参保时间大于等于</a:t>
            </a:r>
            <a:r>
              <a:rPr lang="zh-CN" altLang="en-US" sz="2800" b="1">
                <a:solidFill>
                  <a:srgbClr val="FF0000"/>
                </a:solidFill>
                <a:latin typeface="宋体" panose="02010600030101010101" pitchFamily="2" charset="-122"/>
                <a:ea typeface="宋体" panose="02010600030101010101" pitchFamily="2" charset="-122"/>
              </a:rPr>
              <a:t>去年</a:t>
            </a:r>
            <a:r>
              <a:rPr lang="en-US" altLang="zh-CN" sz="2800" b="1">
                <a:solidFill>
                  <a:srgbClr val="FF0000"/>
                </a:solidFill>
                <a:latin typeface="宋体" panose="02010600030101010101" pitchFamily="2" charset="-122"/>
                <a:ea typeface="宋体" panose="02010600030101010101" pitchFamily="2" charset="-122"/>
              </a:rPr>
              <a:t>12</a:t>
            </a:r>
            <a:r>
              <a:rPr lang="zh-CN" altLang="en-US" sz="2800" b="1">
                <a:solidFill>
                  <a:srgbClr val="FF0000"/>
                </a:solidFill>
                <a:latin typeface="宋体" panose="02010600030101010101" pitchFamily="2" charset="-122"/>
                <a:ea typeface="宋体" panose="02010600030101010101" pitchFamily="2" charset="-122"/>
              </a:rPr>
              <a:t>月</a:t>
            </a:r>
            <a:r>
              <a:rPr lang="zh-CN" altLang="en-US" sz="2800" b="1">
                <a:latin typeface="宋体" panose="02010600030101010101" pitchFamily="2" charset="-122"/>
                <a:ea typeface="宋体" panose="02010600030101010101" pitchFamily="2" charset="-122"/>
              </a:rPr>
              <a:t>）。企业按人申报缴费工资。</a:t>
            </a:r>
            <a:endParaRPr lang="en-US" altLang="zh-CN" sz="2800" b="1">
              <a:latin typeface="宋体" panose="02010600030101010101" pitchFamily="2" charset="-122"/>
              <a:ea typeface="宋体" panose="02010600030101010101" pitchFamily="2" charset="-122"/>
            </a:endParaRPr>
          </a:p>
        </p:txBody>
      </p:sp>
      <p:sp>
        <p:nvSpPr>
          <p:cNvPr id="8" name="文本框 7"/>
          <p:cNvSpPr txBox="1"/>
          <p:nvPr>
            <p:custDataLst>
              <p:tags r:id="rId1"/>
            </p:custDataLst>
          </p:nvPr>
        </p:nvSpPr>
        <p:spPr>
          <a:xfrm>
            <a:off x="1342390" y="2915285"/>
            <a:ext cx="9241790" cy="95313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单位年度缴费工资申报：用于单位为全体参保职工（不包括</a:t>
            </a:r>
            <a:r>
              <a:rPr lang="zh-CN" altLang="en-US" sz="2800" b="1">
                <a:solidFill>
                  <a:srgbClr val="FF0000"/>
                </a:solidFill>
                <a:latin typeface="宋体" panose="02010600030101010101" pitchFamily="2" charset="-122"/>
                <a:ea typeface="宋体" panose="02010600030101010101" pitchFamily="2" charset="-122"/>
              </a:rPr>
              <a:t>当年</a:t>
            </a:r>
            <a:r>
              <a:rPr lang="zh-CN" altLang="en-US" sz="2800" b="1">
                <a:latin typeface="宋体" panose="02010600030101010101" pitchFamily="2" charset="-122"/>
                <a:ea typeface="宋体" panose="02010600030101010101" pitchFamily="2" charset="-122"/>
              </a:rPr>
              <a:t>新员工）申报年度缴费工资。</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9" name="文本框 8"/>
          <p:cNvSpPr txBox="1"/>
          <p:nvPr>
            <p:custDataLst>
              <p:tags r:id="rId2"/>
            </p:custDataLst>
          </p:nvPr>
        </p:nvSpPr>
        <p:spPr>
          <a:xfrm>
            <a:off x="1343660" y="4313555"/>
            <a:ext cx="9241790" cy="1814830"/>
          </a:xfrm>
          <a:prstGeom prst="rect">
            <a:avLst/>
          </a:prstGeom>
          <a:noFill/>
        </p:spPr>
        <p:txBody>
          <a:bodyPr wrap="square" rtlCol="0">
            <a:spAutoFit/>
          </a:bodyPr>
          <a:p>
            <a:pPr algn="l">
              <a:buClrTx/>
              <a:buSzTx/>
              <a:buFontTx/>
            </a:pPr>
            <a:r>
              <a:rPr lang="zh-CN" altLang="en-US" sz="2800" b="1">
                <a:latin typeface="宋体" panose="02010600030101010101" pitchFamily="2" charset="-122"/>
                <a:ea typeface="宋体" panose="02010600030101010101" pitchFamily="2" charset="-122"/>
              </a:rPr>
              <a:t>已申报工资调整：用于新员工完成工资申报后或全体职工完成</a:t>
            </a:r>
            <a:r>
              <a:rPr lang="zh-CN" altLang="en-US" sz="2800" b="1">
                <a:solidFill>
                  <a:srgbClr val="FF0000"/>
                </a:solidFill>
                <a:latin typeface="宋体" panose="02010600030101010101" pitchFamily="2" charset="-122"/>
                <a:ea typeface="宋体" panose="02010600030101010101" pitchFamily="2" charset="-122"/>
              </a:rPr>
              <a:t>当年度</a:t>
            </a:r>
            <a:r>
              <a:rPr lang="zh-CN" altLang="en-US" sz="2800" b="1">
                <a:latin typeface="宋体" panose="02010600030101010101" pitchFamily="2" charset="-122"/>
                <a:ea typeface="宋体" panose="02010600030101010101" pitchFamily="2" charset="-122"/>
              </a:rPr>
              <a:t>申报后需要调整缴费工资的。该模块仅允许调整当年缴费工资，如需调整历年工资的，需前往税务大厅调整</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新参保职工工资申报.png新参保职工工资申报"/>
          <p:cNvPicPr>
            <a:picLocks noChangeAspect="1"/>
          </p:cNvPicPr>
          <p:nvPr/>
        </p:nvPicPr>
        <p:blipFill>
          <a:blip r:embed="rId1"/>
          <a:srcRect/>
          <a:stretch>
            <a:fillRect/>
          </a:stretch>
        </p:blipFill>
        <p:spPr>
          <a:xfrm>
            <a:off x="2253600" y="846000"/>
            <a:ext cx="7416000" cy="4168800"/>
          </a:xfrm>
          <a:prstGeom prst="rect">
            <a:avLst/>
          </a:prstGeom>
        </p:spPr>
      </p:pic>
      <p:sp>
        <p:nvSpPr>
          <p:cNvPr id="3" name="文本框 2"/>
          <p:cNvSpPr txBox="1"/>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新参保职工申报工资</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custDataLst>
              <p:tags r:id="rId2"/>
            </p:custDataLst>
          </p:nvPr>
        </p:nvSpPr>
        <p:spPr>
          <a:xfrm>
            <a:off x="1497330" y="5330190"/>
            <a:ext cx="9034145" cy="1568450"/>
          </a:xfrm>
          <a:prstGeom prst="rect">
            <a:avLst/>
          </a:prstGeom>
          <a:noFill/>
        </p:spPr>
        <p:txBody>
          <a:bodyPr wrap="square" rtlCol="0" anchor="t">
            <a:spAutoFit/>
          </a:bodyPr>
          <a:p>
            <a:r>
              <a:rPr lang="zh-CN" sz="2400" b="1">
                <a:latin typeface="宋体" panose="02010600030101010101" pitchFamily="2" charset="-122"/>
                <a:ea typeface="宋体" panose="02010600030101010101" pitchFamily="2" charset="-122"/>
                <a:sym typeface="+mn-ea"/>
              </a:rPr>
              <a:t>输入月缴费工资后会自动勾选该条职工数据，点击职工姓名可查看该职工对应缴费基数、缴费金额以及参保时间</a:t>
            </a:r>
            <a:r>
              <a:rPr lang="en-US" altLang="zh-CN" sz="2400" b="1">
                <a:latin typeface="宋体" panose="02010600030101010101" pitchFamily="2" charset="-122"/>
                <a:ea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sym typeface="+mn-ea"/>
              </a:rPr>
              <a:t>当前申报缴费工资大于</a:t>
            </a:r>
            <a:r>
              <a:rPr lang="en-US" altLang="zh-CN" sz="2400" b="1">
                <a:latin typeface="宋体" panose="02010600030101010101" pitchFamily="2" charset="-122"/>
                <a:ea typeface="宋体" panose="02010600030101010101" pitchFamily="2" charset="-122"/>
                <a:sym typeface="+mn-ea"/>
              </a:rPr>
              <a:t>39570</a:t>
            </a:r>
            <a:r>
              <a:rPr lang="zh-CN" altLang="en-US" sz="2400" b="1">
                <a:latin typeface="宋体" panose="02010600030101010101" pitchFamily="2" charset="-122"/>
                <a:ea typeface="宋体" panose="02010600030101010101" pitchFamily="2" charset="-122"/>
                <a:sym typeface="+mn-ea"/>
              </a:rPr>
              <a:t>时，系统会进行确认提醒</a:t>
            </a:r>
            <a:r>
              <a:rPr lang="en-US" altLang="zh-CN" sz="2400" b="1">
                <a:latin typeface="宋体" panose="02010600030101010101" pitchFamily="2" charset="-122"/>
                <a:ea typeface="宋体" panose="02010600030101010101" pitchFamily="2" charset="-122"/>
                <a:sym typeface="+mn-ea"/>
              </a:rPr>
              <a:t>)</a:t>
            </a:r>
            <a:endParaRPr lang="zh-CN" sz="2400" b="1">
              <a:latin typeface="宋体" panose="02010600030101010101" pitchFamily="2" charset="-122"/>
              <a:ea typeface="宋体" panose="02010600030101010101" pitchFamily="2" charset="-122"/>
              <a:sym typeface="+mn-ea"/>
            </a:endParaRPr>
          </a:p>
          <a:p>
            <a:endParaRPr lang="zh-CN" altLang="en-US" sz="2400" b="1">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45339\Desktop\测试\电子税务局测试2.0\新参保职工工资申报明细.png新参保职工工资申报明细"/>
          <p:cNvPicPr/>
          <p:nvPr>
            <p:custDataLst>
              <p:tags r:id="rId1"/>
            </p:custDataLst>
          </p:nvPr>
        </p:nvPicPr>
        <p:blipFill>
          <a:blip r:embed="rId2"/>
          <a:srcRect/>
          <a:stretch>
            <a:fillRect/>
          </a:stretch>
        </p:blipFill>
        <p:spPr>
          <a:xfrm>
            <a:off x="1497600" y="853677"/>
            <a:ext cx="9360000" cy="5262245"/>
          </a:xfrm>
          <a:prstGeom prst="rect">
            <a:avLst/>
          </a:prstGeom>
        </p:spPr>
      </p:pic>
      <p:sp>
        <p:nvSpPr>
          <p:cNvPr id="4" name="文本框 3"/>
          <p:cNvSpPr txBox="1"/>
          <p:nvPr>
            <p:custDataLst>
              <p:tags r:id="rId3"/>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新</a:t>
            </a:r>
            <a:r>
              <a:rPr lang="zh-CN" altLang="en-US" sz="2800" b="1">
                <a:latin typeface="宋体" panose="02010600030101010101" pitchFamily="2" charset="-122"/>
                <a:ea typeface="宋体" panose="02010600030101010101" pitchFamily="2" charset="-122"/>
                <a:sym typeface="+mn-ea"/>
              </a:rPr>
              <a:t>参保</a:t>
            </a:r>
            <a:r>
              <a:rPr lang="zh-CN" altLang="en-US" sz="2800" b="1">
                <a:latin typeface="宋体" panose="02010600030101010101" pitchFamily="2" charset="-122"/>
                <a:ea typeface="宋体" panose="02010600030101010101" pitchFamily="2" charset="-122"/>
              </a:rPr>
              <a:t>职工申报工资</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新参保职工工资申报提交提醒.png新参保职工工资申报提交提醒"/>
          <p:cNvPicPr/>
          <p:nvPr/>
        </p:nvPicPr>
        <p:blipFill>
          <a:blip r:embed="rId1"/>
          <a:srcRect/>
          <a:stretch>
            <a:fillRect/>
          </a:stretch>
        </p:blipFill>
        <p:spPr>
          <a:xfrm>
            <a:off x="2059940" y="845503"/>
            <a:ext cx="7416356" cy="416941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新</a:t>
            </a:r>
            <a:r>
              <a:rPr lang="zh-CN" altLang="en-US" sz="2800" b="1">
                <a:latin typeface="宋体" panose="02010600030101010101" pitchFamily="2" charset="-122"/>
                <a:ea typeface="宋体" panose="02010600030101010101" pitchFamily="2" charset="-122"/>
                <a:sym typeface="+mn-ea"/>
              </a:rPr>
              <a:t>参保</a:t>
            </a:r>
            <a:r>
              <a:rPr lang="zh-CN" altLang="en-US" sz="2800" b="1">
                <a:latin typeface="宋体" panose="02010600030101010101" pitchFamily="2" charset="-122"/>
                <a:ea typeface="宋体" panose="02010600030101010101" pitchFamily="2" charset="-122"/>
              </a:rPr>
              <a:t>职工</a:t>
            </a:r>
            <a:r>
              <a:rPr lang="zh-CN" altLang="en-US" sz="2800" b="1">
                <a:latin typeface="宋体" panose="02010600030101010101" pitchFamily="2" charset="-122"/>
                <a:ea typeface="宋体" panose="02010600030101010101" pitchFamily="2" charset="-122"/>
                <a:sym typeface="+mn-ea"/>
              </a:rPr>
              <a:t>申报工资</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1497330" y="5316220"/>
            <a:ext cx="9034145" cy="1568450"/>
          </a:xfrm>
          <a:prstGeom prst="rect">
            <a:avLst/>
          </a:prstGeom>
          <a:noFill/>
        </p:spPr>
        <p:txBody>
          <a:bodyPr wrap="square" rtlCol="0" anchor="t">
            <a:spAutoFit/>
          </a:bodyPr>
          <a:p>
            <a:r>
              <a:rPr lang="zh-CN" altLang="en-US" sz="2400" b="1">
                <a:latin typeface="宋体" panose="02010600030101010101" pitchFamily="2" charset="-122"/>
                <a:ea typeface="宋体" panose="02010600030101010101" pitchFamily="2" charset="-122"/>
                <a:sym typeface="+mn-ea"/>
              </a:rPr>
              <a:t>成功提交申报后，该职工将从本模块移至已申报工资调整模块</a:t>
            </a:r>
            <a:endParaRPr lang="zh-CN" altLang="en-US" sz="2400" b="1">
              <a:latin typeface="宋体" panose="02010600030101010101" pitchFamily="2" charset="-122"/>
              <a:ea typeface="宋体" panose="02010600030101010101" pitchFamily="2" charset="-122"/>
              <a:sym typeface="+mn-ea"/>
            </a:endParaRPr>
          </a:p>
          <a:p>
            <a:r>
              <a:rPr lang="zh-CN" altLang="en-US" sz="2400" b="1">
                <a:solidFill>
                  <a:srgbClr val="FF0000"/>
                </a:solidFill>
                <a:latin typeface="宋体" panose="02010600030101010101" pitchFamily="2" charset="-122"/>
                <a:ea typeface="宋体" panose="02010600030101010101" pitchFamily="2" charset="-122"/>
                <a:sym typeface="+mn-ea"/>
              </a:rPr>
              <a:t>此次更新后无法通过缴费工资申报模块查询职工是否仍处于在职状态</a:t>
            </a:r>
            <a:endParaRPr lang="zh-CN" altLang="en-US" sz="2400" b="1">
              <a:solidFill>
                <a:srgbClr val="FF0000"/>
              </a:solidFill>
              <a:latin typeface="宋体" panose="02010600030101010101" pitchFamily="2" charset="-122"/>
              <a:ea typeface="宋体" panose="02010600030101010101" pitchFamily="2" charset="-122"/>
              <a:sym typeface="+mn-ea"/>
            </a:endParaRPr>
          </a:p>
          <a:p>
            <a:endParaRPr lang="zh-CN" altLang="en-US" sz="24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45339\Desktop\测试\电子税务局测试2.0\工资申报成功（跳转至首页）.png工资申报成功（跳转至首页）"/>
          <p:cNvPicPr/>
          <p:nvPr/>
        </p:nvPicPr>
        <p:blipFill>
          <a:blip r:embed="rId1"/>
          <a:srcRect/>
          <a:stretch>
            <a:fillRect/>
          </a:stretch>
        </p:blipFill>
        <p:spPr>
          <a:xfrm>
            <a:off x="662940" y="1012190"/>
            <a:ext cx="5138420" cy="3475990"/>
          </a:xfrm>
          <a:prstGeom prst="rect">
            <a:avLst/>
          </a:prstGeom>
        </p:spPr>
      </p:pic>
      <p:sp>
        <p:nvSpPr>
          <p:cNvPr id="3" name="文本框 2"/>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sym typeface="+mn-ea"/>
              </a:rPr>
              <a:t>新</a:t>
            </a:r>
            <a:r>
              <a:rPr lang="zh-CN" altLang="en-US" sz="2800" b="1">
                <a:latin typeface="宋体" panose="02010600030101010101" pitchFamily="2" charset="-122"/>
                <a:ea typeface="宋体" panose="02010600030101010101" pitchFamily="2" charset="-122"/>
                <a:sym typeface="+mn-ea"/>
              </a:rPr>
              <a:t>参保</a:t>
            </a:r>
            <a:r>
              <a:rPr lang="zh-CN" altLang="en-US" sz="2800" b="1">
                <a:latin typeface="宋体" panose="02010600030101010101" pitchFamily="2" charset="-122"/>
                <a:ea typeface="宋体" panose="02010600030101010101" pitchFamily="2" charset="-122"/>
                <a:sym typeface="+mn-ea"/>
              </a:rPr>
              <a:t>职工</a:t>
            </a:r>
            <a:r>
              <a:rPr lang="zh-CN" altLang="en-US" sz="2800" b="1">
                <a:latin typeface="宋体" panose="02010600030101010101" pitchFamily="2" charset="-122"/>
                <a:ea typeface="宋体" panose="02010600030101010101" pitchFamily="2" charset="-122"/>
                <a:sym typeface="+mn-ea"/>
              </a:rPr>
              <a:t>申报工资</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custDataLst>
              <p:tags r:id="rId3"/>
            </p:custDataLst>
          </p:nvPr>
        </p:nvSpPr>
        <p:spPr>
          <a:xfrm>
            <a:off x="1386205" y="4803775"/>
            <a:ext cx="3481705" cy="460375"/>
          </a:xfrm>
          <a:prstGeom prst="rect">
            <a:avLst/>
          </a:prstGeom>
          <a:noFill/>
        </p:spPr>
        <p:txBody>
          <a:bodyPr wrap="square" rtlCol="0" anchor="t">
            <a:spAutoFit/>
          </a:bodyPr>
          <a:p>
            <a:r>
              <a:rPr lang="zh-CN" altLang="en-US" sz="2400" b="1">
                <a:latin typeface="宋体" panose="02010600030101010101" pitchFamily="2" charset="-122"/>
                <a:ea typeface="宋体" panose="02010600030101010101" pitchFamily="2" charset="-122"/>
                <a:sym typeface="+mn-ea"/>
              </a:rPr>
              <a:t>点击确认将跳转至首页</a:t>
            </a:r>
            <a:endParaRPr lang="zh-CN" altLang="en-US" sz="2400" b="1">
              <a:latin typeface="宋体" panose="02010600030101010101" pitchFamily="2" charset="-122"/>
              <a:ea typeface="宋体" panose="02010600030101010101" pitchFamily="2" charset="-122"/>
              <a:sym typeface="+mn-ea"/>
            </a:endParaRPr>
          </a:p>
        </p:txBody>
      </p:sp>
      <p:pic>
        <p:nvPicPr>
          <p:cNvPr id="4" name="图片 3" descr="工资申报提交（跳转至查询）"/>
          <p:cNvPicPr/>
          <p:nvPr/>
        </p:nvPicPr>
        <p:blipFill>
          <a:blip r:embed="rId4"/>
          <a:stretch>
            <a:fillRect/>
          </a:stretch>
        </p:blipFill>
        <p:spPr>
          <a:xfrm>
            <a:off x="6309360" y="990600"/>
            <a:ext cx="5137200" cy="3477600"/>
          </a:xfrm>
          <a:prstGeom prst="rect">
            <a:avLst/>
          </a:prstGeom>
        </p:spPr>
      </p:pic>
      <p:sp>
        <p:nvSpPr>
          <p:cNvPr id="6" name="文本框 5"/>
          <p:cNvSpPr txBox="1"/>
          <p:nvPr>
            <p:custDataLst>
              <p:tags r:id="rId5"/>
            </p:custDataLst>
          </p:nvPr>
        </p:nvSpPr>
        <p:spPr>
          <a:xfrm>
            <a:off x="7101840" y="4803775"/>
            <a:ext cx="3662680" cy="1198880"/>
          </a:xfrm>
          <a:prstGeom prst="rect">
            <a:avLst/>
          </a:prstGeom>
          <a:noFill/>
        </p:spPr>
        <p:txBody>
          <a:bodyPr wrap="square" rtlCol="0" anchor="t">
            <a:spAutoFit/>
          </a:bodyPr>
          <a:p>
            <a:r>
              <a:rPr lang="zh-CN" altLang="en-US" sz="2400" b="1">
                <a:latin typeface="宋体" panose="02010600030101010101" pitchFamily="2" charset="-122"/>
                <a:ea typeface="宋体" panose="02010600030101010101" pitchFamily="2" charset="-122"/>
                <a:sym typeface="+mn-ea"/>
              </a:rPr>
              <a:t>点击将跳转至工资申报记录查询，需等待工资申报结果或此次工资申报失败</a:t>
            </a:r>
            <a:endParaRPr lang="zh-CN" altLang="en-US" sz="2400" b="1">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tretch>
            <a:fillRect/>
          </a:stretch>
        </p:blipFill>
        <p:spPr>
          <a:xfrm>
            <a:off x="1497600" y="784800"/>
            <a:ext cx="9360000" cy="5400000"/>
          </a:xfrm>
          <a:prstGeom prst="rect">
            <a:avLst/>
          </a:prstGeom>
        </p:spPr>
      </p:pic>
      <p:sp>
        <p:nvSpPr>
          <p:cNvPr id="2" name="文本框 1"/>
          <p:cNvSpPr txBox="1"/>
          <p:nvPr>
            <p:custDataLst>
              <p:tags r:id="rId2"/>
            </p:custDataLst>
          </p:nvPr>
        </p:nvSpPr>
        <p:spPr>
          <a:xfrm>
            <a:off x="568325" y="22225"/>
            <a:ext cx="480568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工资申报记录查询</a:t>
            </a:r>
            <a:endParaRPr lang="zh-CN" altLang="en-US"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734"/>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73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TAG_VERSION" val="1.0"/>
  <p:tag name="KSO_WM_BEAUTIFY_FLAG" val="#wm#"/>
  <p:tag name="KSO_WM_TEMPLATE_CATEGORY" val="custom"/>
  <p:tag name="KSO_WM_TEMPLATE_INDEX" val="20191734"/>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UNIT_PLACING_PICTURE_USER_VIEWPORT" val="{&quot;height&quot;:8184,&quot;width&quot;:14556}"/>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COMMONDATA" val="eyJoZGlkIjoiYTgyNWMzMTcyZmI2OWZhMmM1ZTBlZDdjNzM2YjVmMWQifQ=="/>
  <p:tag name="KSO_WPP_MARK_KEY" val="423796c6-d242-4c7c-bfb4-3730f8722f5e"/>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4">
      <a:dk1>
        <a:srgbClr val="000000"/>
      </a:dk1>
      <a:lt1>
        <a:srgbClr val="FFFFFF"/>
      </a:lt1>
      <a:dk2>
        <a:srgbClr val="000000"/>
      </a:dk2>
      <a:lt2>
        <a:srgbClr val="FFFFFF"/>
      </a:lt2>
      <a:accent1>
        <a:srgbClr val="EF8519"/>
      </a:accent1>
      <a:accent2>
        <a:srgbClr val="20908A"/>
      </a:accent2>
      <a:accent3>
        <a:srgbClr val="F39231"/>
      </a:accent3>
      <a:accent4>
        <a:srgbClr val="EF8519"/>
      </a:accent4>
      <a:accent5>
        <a:srgbClr val="20908A"/>
      </a:accent5>
      <a:accent6>
        <a:srgbClr val="FFFFFF"/>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1398</Words>
  <Application>WPS 演示</Application>
  <PresentationFormat>宽屏</PresentationFormat>
  <Paragraphs>136</Paragraphs>
  <Slides>39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39</vt:i4>
      </vt:variant>
    </vt:vector>
  </HeadingPairs>
  <TitlesOfParts>
    <vt:vector size="46" baseType="lpstr">
      <vt:lpstr>Arial</vt:lpstr>
      <vt:lpstr>宋体</vt:lpstr>
      <vt:lpstr>Wingdings</vt:lpstr>
      <vt:lpstr>微软雅黑</vt:lpstr>
      <vt:lpstr>Arial Unicode MS</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lenovo</cp:lastModifiedBy>
  <cp:revision>40</cp:revision>
  <dcterms:created xsi:type="dcterms:W3CDTF">2023-04-06T08:13:00Z</dcterms:created>
  <dcterms:modified xsi:type="dcterms:W3CDTF">2023-06-25T07:37:55Z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9B75AB854B00443AA23CC85A906D151C_13</vt:lpwstr>
  </property>
  <property fmtid="{D5CDD505-2E9C-101B-9397-08002B2CF9AE}" pid="3" name="KSOProductBuildVer">
    <vt:lpwstr>2052-11.1.0.14309</vt:lpwstr>
  </property>
</Properties>
</file>